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slideMasters/slideMaster2.xml" ContentType="application/vnd.openxmlformats-officedocument.presentationml.slideMaster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Masters/slideMaster3.xml" ContentType="application/vnd.openxmlformats-officedocument.presentationml.slideMaster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4.xml" ContentType="application/vnd.openxmlformats-officedocument.theme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diagrams/layout1.xml" ContentType="application/vnd.openxmlformats-officedocument.drawingml.diagramLayout+xml"/>
  <Override PartName="/ppt/diagrams/data1.xml" ContentType="application/vnd.openxmlformats-officedocument.drawingml.diagramData+xml"/>
  <Override PartName="/ppt/diagrams/colors1.xml" ContentType="application/vnd.openxmlformats-officedocument.drawingml.diagramColors+xml"/>
  <Override PartName="/ppt/diagrams/quickStyle1.xml" ContentType="application/vnd.openxmlformats-officedocument.drawingml.diagramStyl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/Relationships>
</file>

<file path=ppt/presentation.xml><?xml version="1.0" encoding="utf-8"?>
<p:presentation xmlns:p="http://schemas.openxmlformats.org/presentationml/2006/main" xmlns:r="http://schemas.openxmlformats.org/officeDocument/2006/relationships" xmlns:a="http://schemas.openxmlformats.org/drawingml/2006/main" saveSubsetFonts="1">
  <p:sldMasterIdLst>
    <p:sldMasterId id="2147483648" r:id="rId1"/>
    <p:sldMasterId id="2147483649" r:id="rId2"/>
    <p:sldMasterId id="2147483650" r:id="rId3"/>
  </p:sldMasterIdLst>
  <p:notesMasterIdLst>
    <p:notesMasterId r:id="rId4"/>
  </p:notes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8" r:id="rId15"/>
    <p:sldId id="269" r:id="rId16"/>
  </p:sldIdLst>
  <p:sldSz type="screen4x3" cy="6858000" cx="9144000"/>
  <p:notesSz cx="6858000" cy="9144000"/>
  <p:defaultTextStyle>
    <a:defPPr>
      <a:defRPr lang="ru-RU"/>
    </a:defPPr>
    <a:lvl1pPr algn="l" defTabSz="914400" eaLnBrk="1" hangingPunct="1" latinLnBrk="0" marL="0" rtl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 xmlns:r="http://schemas.openxmlformats.org/officeDocument/2006/relationships" xmlns:a="http://schemas.openxmlformats.org/drawing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r="http://schemas.openxmlformats.org/officeDocument/2006/relationships" xmlns:a="http://schemas.openxmlformats.org/drawing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Master" Target="slideMasters/slideMaster3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tableStyles" Target="tableStyles.xml"/><Relationship Id="rId18" Type="http://schemas.openxmlformats.org/officeDocument/2006/relationships/presProps" Target="presProps.xml"/><Relationship Id="rId1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FA3E62-BE7F-4088-87C7-B1827889345C}" type="doc">
      <dgm:prSet loTypeId="urn:microsoft.com/office/officeart/2005/8/layout/matrix1" loCatId="matrix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C7B2EB4-263E-4851-8805-2AEFE38D3CBC}">
      <dgm:prSet phldrT="[Текст]" custT="1"/>
      <dgm:spPr/>
      <dgm:t>
        <a:bodyPr/>
        <a:lstStyle/>
        <a:p>
          <a:r>
            <a:rPr lang="en-US" sz="2400" dirty="0" err="1" smtClean="0"/>
            <a:t>Zamonaviy</a:t>
          </a:r>
          <a:r>
            <a:rPr lang="en-US" sz="2400" dirty="0" smtClean="0"/>
            <a:t/>
          </a:r>
          <a:r>
            <a:rPr lang="en-US" sz="2400" dirty="0" err="1" smtClean="0"/>
            <a:t>tadqiqot</a:t>
          </a:r>
          <a:r>
            <a:rPr lang="en-US" sz="2400" dirty="0" smtClean="0"/>
            <a:t/>
          </a:r>
          <a:r>
            <a:rPr lang="en-US" sz="2400" dirty="0" err="1" smtClean="0"/>
            <a:t>metodlari</a:t>
          </a:r>
          <a:endParaRPr lang="ru-RU" sz="2400" dirty="0"/>
        </a:p>
      </dgm:t>
    </dgm:pt>
    <dgm:pt modelId="{B6B67828-4E49-4910-A104-DF6255E1BFA0}" type="parTrans" cxnId="{CD3392A6-C594-4AB1-B378-66AF415234FC}">
      <dgm:prSet/>
      <dgm:spPr/>
      <dgm:t>
        <a:bodyPr/>
        <a:lstStyle/>
        <a:p>
          <a:endParaRPr lang="ru-RU"/>
        </a:p>
      </dgm:t>
    </dgm:pt>
    <dgm:pt modelId="{AE27BF7F-37F0-43E1-9113-50E79B5BF69C}" type="sibTrans" cxnId="{CD3392A6-C594-4AB1-B378-66AF415234FC}">
      <dgm:prSet/>
      <dgm:spPr/>
      <dgm:t>
        <a:bodyPr/>
        <a:lstStyle/>
        <a:p>
          <a:endParaRPr lang="ru-RU"/>
        </a:p>
      </dgm:t>
    </dgm:pt>
    <dgm:pt modelId="{3AFE1900-2BD5-4876-8674-81602F15A995}">
      <dgm:prSet phldrT="[Текст]"/>
      <dgm:spPr/>
      <dgm:t>
        <a:bodyPr/>
        <a:lstStyle/>
        <a:p>
          <a:r>
            <a:rPr lang="en-US" dirty="0" smtClean="0"/>
            <a:t>1.Pedagogik</a:t>
          </a:r>
          <a:r>
            <a:rPr lang="en-US" dirty="0" err="1" smtClean="0"/>
            <a:t>kuzatish</a:t>
          </a:r>
          <a:r>
            <a:rPr lang="en-US" dirty="0" smtClean="0"/>
            <a:t/>
          </a:r>
          <a:r>
            <a:rPr lang="en-US" dirty="0" err="1" smtClean="0"/>
            <a:t>metodi</a:t>
          </a:r>
          <a:r>
            <a:rPr lang="en-US" dirty="0" smtClean="0"/>
            <a:t>.</a:t>
          </a:r>
          <a:endParaRPr lang="ru-RU" dirty="0" smtClean="0"/>
        </a:p>
        <a:p>
          <a:r>
            <a:rPr lang="en-US" dirty="0" smtClean="0"/>
            <a:t>2.</a:t>
          </a:r>
          <a:r>
            <a:rPr lang="en-US" dirty="0" err="1" smtClean="0"/>
            <a:t>Suhbat</a:t>
          </a:r>
          <a:r>
            <a:rPr lang="en-US" dirty="0" smtClean="0"/>
            <a:t/>
          </a:r>
          <a:r>
            <a:rPr lang="en-US" dirty="0" err="1" smtClean="0"/>
            <a:t>metodi</a:t>
          </a:r>
          <a:r>
            <a:rPr lang="en-US" dirty="0" smtClean="0"/>
            <a:t>.</a:t>
          </a:r>
        </a:p>
        <a:p>
          <a:r>
            <a:rPr lang="en-US" dirty="0" smtClean="0"/>
            <a:t>3.Pedagogik</a:t>
          </a:r>
          <a:r>
            <a:rPr lang="en-US" dirty="0" err="1" smtClean="0"/>
            <a:t>tahlil</a:t>
          </a:r>
          <a:r>
            <a:rPr lang="en-US" dirty="0" smtClean="0"/>
            <a:t/>
          </a:r>
          <a:r>
            <a:rPr lang="en-US" dirty="0" err="1" smtClean="0"/>
            <a:t>metodi</a:t>
          </a:r>
          <a:endParaRPr lang="ru-RU" dirty="0"/>
        </a:p>
      </dgm:t>
    </dgm:pt>
    <dgm:pt modelId="{1A90F4C8-BA6E-48F5-97B4-EA65128898D4}" type="parTrans" cxnId="{E726D6F6-5E14-4DC1-ABAD-7A36992A632D}">
      <dgm:prSet/>
      <dgm:spPr/>
      <dgm:t>
        <a:bodyPr/>
        <a:lstStyle/>
        <a:p>
          <a:endParaRPr lang="ru-RU"/>
        </a:p>
      </dgm:t>
    </dgm:pt>
    <dgm:pt modelId="{372078C7-2446-401C-B7B6-F9A5D6E1F76A}" type="sibTrans" cxnId="{E726D6F6-5E14-4DC1-ABAD-7A36992A632D}">
      <dgm:prSet/>
      <dgm:spPr/>
      <dgm:t>
        <a:bodyPr/>
        <a:lstStyle/>
        <a:p>
          <a:endParaRPr lang="ru-RU"/>
        </a:p>
      </dgm:t>
    </dgm:pt>
    <dgm:pt modelId="{3910A86D-FA81-4FEC-A29A-07C830FBF421}">
      <dgm:prSet phldrT="[Текст]"/>
      <dgm:spPr/>
      <dgm:t>
        <a:bodyPr/>
        <a:lstStyle/>
        <a:p>
          <a:r>
            <a:rPr lang="en-US" dirty="0" smtClean="0"/>
            <a:t>4.Anketa</a:t>
          </a:r>
          <a:r>
            <a:rPr lang="en-US" dirty="0" err="1" smtClean="0"/>
            <a:t>metodi</a:t>
          </a:r>
          <a:r>
            <a:rPr lang="en-US" dirty="0" smtClean="0"/>
            <a:t>.</a:t>
          </a:r>
          <a:endParaRPr lang="ru-RU" dirty="0" smtClean="0"/>
        </a:p>
        <a:p>
          <a:r>
            <a:rPr lang="en-US" dirty="0" smtClean="0"/>
            <a:t>5.Intervyu</a:t>
          </a:r>
          <a:r>
            <a:rPr lang="en-US" dirty="0" err="1" smtClean="0"/>
            <a:t>metodi</a:t>
          </a:r>
          <a:endParaRPr lang="ru-RU" dirty="0"/>
        </a:p>
      </dgm:t>
    </dgm:pt>
    <dgm:pt modelId="{7F534822-B710-4FFF-A00A-8D343E4F8AA9}" type="parTrans" cxnId="{62E7811D-3DAB-4136-AD7B-23B319D8158E}">
      <dgm:prSet/>
      <dgm:spPr/>
      <dgm:t>
        <a:bodyPr/>
        <a:lstStyle/>
        <a:p>
          <a:endParaRPr lang="ru-RU"/>
        </a:p>
      </dgm:t>
    </dgm:pt>
    <dgm:pt modelId="{23F19809-9980-42B1-968A-E3BC16EAED44}" type="sibTrans" cxnId="{62E7811D-3DAB-4136-AD7B-23B319D8158E}">
      <dgm:prSet/>
      <dgm:spPr/>
      <dgm:t>
        <a:bodyPr/>
        <a:lstStyle/>
        <a:p>
          <a:endParaRPr lang="ru-RU"/>
        </a:p>
      </dgm:t>
    </dgm:pt>
    <dgm:pt modelId="{E7B2F155-3B6F-4531-94C2-018162517D0F}">
      <dgm:prSet phldrT="[Текст]" custT="1"/>
      <dgm:spPr/>
      <dgm:t>
        <a:bodyPr/>
        <a:lstStyle/>
        <a:p>
          <a:r>
            <a:rPr lang="en-US" sz="3200" dirty="0" smtClean="0"/>
            <a:t>6.Ta’lim</a:t>
          </a:r>
          <a:r>
            <a:rPr lang="en-US" sz="3200" dirty="0" err="1" smtClean="0"/>
            <a:t>muassasasi</a:t>
          </a:r>
          <a:r>
            <a:rPr lang="en-US" sz="3200" dirty="0" smtClean="0"/>
            <a:t/>
          </a:r>
          <a:r>
            <a:rPr lang="en-US" sz="3200" dirty="0" err="1" smtClean="0"/>
            <a:t>hujjatlarini</a:t>
          </a:r>
          <a:r>
            <a:rPr lang="en-US" sz="3200" dirty="0" smtClean="0"/>
            <a:t/>
          </a:r>
          <a:r>
            <a:rPr lang="en-US" sz="3200" dirty="0" err="1" smtClean="0"/>
            <a:t>tahlil</a:t>
          </a:r>
          <a:r>
            <a:rPr lang="en-US" sz="3200" dirty="0" smtClean="0"/>
            <a:t/>
          </a:r>
          <a:r>
            <a:rPr lang="en-US" sz="3200" dirty="0" err="1" smtClean="0"/>
            <a:t>qilish</a:t>
          </a:r>
          <a:r>
            <a:rPr lang="en-US" sz="3200" dirty="0" smtClean="0"/>
            <a:t/>
          </a:r>
          <a:r>
            <a:rPr lang="en-US" sz="3200" dirty="0" err="1" smtClean="0"/>
            <a:t>metodi</a:t>
          </a:r>
          <a:r>
            <a:rPr lang="en-US" sz="3200" dirty="0" smtClean="0"/>
            <a:t>.</a:t>
          </a:r>
        </a:p>
        <a:p>
          <a:r>
            <a:rPr lang="en-US" sz="3200" dirty="0" smtClean="0"/>
            <a:t>7. Test</a:t>
          </a:r>
          <a:r>
            <a:rPr lang="en-US" sz="3200" dirty="0" err="1" smtClean="0"/>
            <a:t>metodi</a:t>
          </a:r>
          <a:r>
            <a:rPr lang="en-US" sz="3200" dirty="0" smtClean="0"/>
            <a:t>.</a:t>
          </a:r>
          <a:endParaRPr lang="ru-RU" sz="3200" dirty="0"/>
        </a:p>
      </dgm:t>
    </dgm:pt>
    <dgm:pt modelId="{F5857518-4B5F-489E-A0D3-7A2E97EADF94}" type="parTrans" cxnId="{FA09D2B0-F5FD-447C-9804-A4937FCBC561}">
      <dgm:prSet/>
      <dgm:spPr/>
      <dgm:t>
        <a:bodyPr/>
        <a:lstStyle/>
        <a:p>
          <a:endParaRPr lang="ru-RU"/>
        </a:p>
      </dgm:t>
    </dgm:pt>
    <dgm:pt modelId="{24ECE65F-CA4E-49CE-B56A-2B02DB24E482}" type="sibTrans" cxnId="{FA09D2B0-F5FD-447C-9804-A4937FCBC561}">
      <dgm:prSet/>
      <dgm:spPr/>
      <dgm:t>
        <a:bodyPr/>
        <a:lstStyle/>
        <a:p>
          <a:endParaRPr lang="ru-RU"/>
        </a:p>
      </dgm:t>
    </dgm:pt>
    <dgm:pt modelId="{22047B1F-876C-4353-8726-F4FCD52EC5CF}">
      <dgm:prSet phldrT="[Текст]"/>
      <dgm:spPr/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8.Bolalar</a:t>
          </a:r>
          <a:r>
            <a:rPr lang="en-US" dirty="0" err="1" smtClean="0">
              <a:solidFill>
                <a:schemeClr val="bg1"/>
              </a:solidFill>
            </a:rPr>
            <a:t>ijodini</a:t>
          </a:r>
          <a:r>
            <a:rPr lang="en-US" dirty="0" smtClean="0">
              <a:solidFill>
                <a:schemeClr val="bg1"/>
              </a:solidFill>
            </a:rPr>
            <a:t/>
          </a:r>
          <a:r>
            <a:rPr lang="en-US" dirty="0" err="1" smtClean="0">
              <a:solidFill>
                <a:schemeClr val="bg1"/>
              </a:solidFill>
            </a:rPr>
            <a:t>o&amp;amp;amp;apos;rganish</a:t>
          </a:r>
          <a:r>
            <a:rPr lang="en-US" dirty="0" smtClean="0">
              <a:solidFill>
                <a:schemeClr val="bg1"/>
              </a:solidFill>
            </a:rPr>
            <a:t/>
          </a:r>
          <a:r>
            <a:rPr lang="en-US" dirty="0" err="1" smtClean="0">
              <a:solidFill>
                <a:schemeClr val="bg1"/>
              </a:solidFill>
            </a:rPr>
            <a:t>metodi</a:t>
          </a:r>
          <a:r>
            <a:rPr lang="en-US" dirty="0" smtClean="0">
              <a:solidFill>
                <a:schemeClr val="bg1"/>
              </a:solidFill>
            </a:rPr>
            <a:t>.</a:t>
          </a:r>
          <a:endParaRPr lang="ru-RU" dirty="0" smtClean="0">
            <a:solidFill>
              <a:schemeClr val="bg1"/>
            </a:solidFill>
          </a:endParaRPr>
        </a:p>
        <a:p>
          <a:r>
            <a:rPr lang="en-US" dirty="0" smtClean="0">
              <a:solidFill>
                <a:schemeClr val="bg1"/>
              </a:solidFill>
            </a:rPr>
            <a:t>9.Pedagogik</a:t>
          </a:r>
          <a:r>
            <a:rPr lang="en-US" dirty="0" err="1" smtClean="0">
              <a:solidFill>
                <a:schemeClr val="bg1"/>
              </a:solidFill>
            </a:rPr>
            <a:t>tajriba</a:t>
          </a:r>
          <a:r>
            <a:rPr lang="en-US" dirty="0" smtClean="0">
              <a:solidFill>
                <a:schemeClr val="bg1"/>
              </a:solidFill>
            </a:rPr>
            <a:t/>
          </a:r>
          <a:r>
            <a:rPr lang="en-US" dirty="0" err="1" smtClean="0">
              <a:solidFill>
                <a:schemeClr val="bg1"/>
              </a:solidFill>
            </a:rPr>
            <a:t>metodi</a:t>
          </a:r>
          <a:r>
            <a:rPr lang="en-US" dirty="0" smtClean="0"/>
            <a:t>.</a:t>
          </a:r>
          <a:endParaRPr lang="ru-RU" dirty="0" smtClean="0"/>
        </a:p>
        <a:p>
          <a:r>
            <a:rPr lang="en-US" dirty="0" smtClean="0"/>
            <a:t>10.</a:t>
          </a:r>
          <a:r>
            <a:rPr lang="en-US" dirty="0" err="1" smtClean="0"/>
            <a:t>Matematik-statistik</a:t>
          </a:r>
          <a:r>
            <a:rPr lang="en-US" dirty="0" smtClean="0"/>
            <a:t/>
          </a:r>
          <a:r>
            <a:rPr lang="en-US" dirty="0" err="1" smtClean="0"/>
            <a:t>metod</a:t>
          </a:r>
          <a:endParaRPr lang="ru-RU" dirty="0"/>
        </a:p>
      </dgm:t>
    </dgm:pt>
    <dgm:pt modelId="{44B6C220-2052-4AAE-B523-11C6382B7473}" type="parTrans" cxnId="{F662BC44-72B9-41F2-AAFA-951845E7EBA5}">
      <dgm:prSet/>
      <dgm:spPr/>
      <dgm:t>
        <a:bodyPr/>
        <a:lstStyle/>
        <a:p>
          <a:endParaRPr lang="ru-RU"/>
        </a:p>
      </dgm:t>
    </dgm:pt>
    <dgm:pt modelId="{3C142233-77CD-4A01-9CFD-361EA5AB361F}" type="sibTrans" cxnId="{F662BC44-72B9-41F2-AAFA-951845E7EBA5}">
      <dgm:prSet/>
      <dgm:spPr/>
      <dgm:t>
        <a:bodyPr/>
        <a:lstStyle/>
        <a:p>
          <a:endParaRPr lang="ru-RU"/>
        </a:p>
      </dgm:t>
    </dgm:pt>
    <dgm:pt modelId="{77C59738-9B8F-4268-8571-BD8A6E4BE496}">
      <dgm:prSet/>
      <dgm:spPr/>
      <dgm:t>
        <a:bodyPr/>
        <a:lstStyle/>
        <a:p>
          <a:endParaRPr lang="ru-RU"/>
        </a:p>
      </dgm:t>
    </dgm:pt>
    <dgm:pt modelId="{44503484-6058-4D30-A447-37C0C1F3E4A2}" type="parTrans" cxnId="{572AB685-22DA-4F2F-91D2-95DF37F45ED0}">
      <dgm:prSet/>
      <dgm:spPr/>
      <dgm:t>
        <a:bodyPr/>
        <a:lstStyle/>
        <a:p>
          <a:endParaRPr lang="ru-RU"/>
        </a:p>
      </dgm:t>
    </dgm:pt>
    <dgm:pt modelId="{C4B96F94-60F2-4EAB-8B5B-F5103579F139}" type="sibTrans" cxnId="{572AB685-22DA-4F2F-91D2-95DF37F45ED0}">
      <dgm:prSet/>
      <dgm:spPr/>
      <dgm:t>
        <a:bodyPr/>
        <a:lstStyle/>
        <a:p>
          <a:endParaRPr lang="ru-RU"/>
        </a:p>
      </dgm:t>
    </dgm:pt>
    <dgm:pt modelId="{E1BD8D16-AD21-4D32-915A-6FABB637F9CC}">
      <dgm:prSet/>
      <dgm:spPr/>
      <dgm:t>
        <a:bodyPr/>
        <a:lstStyle/>
        <a:p>
          <a:endParaRPr lang="ru-RU"/>
        </a:p>
      </dgm:t>
    </dgm:pt>
    <dgm:pt modelId="{06B8C293-316A-43E4-8918-6DB936FBFFCA}" type="parTrans" cxnId="{4869A901-4BBF-4A5B-B54C-A18AF5890D57}">
      <dgm:prSet/>
      <dgm:spPr/>
      <dgm:t>
        <a:bodyPr/>
        <a:lstStyle/>
        <a:p>
          <a:endParaRPr lang="ru-RU"/>
        </a:p>
      </dgm:t>
    </dgm:pt>
    <dgm:pt modelId="{BBFE5FF0-2DF1-42CC-BF7C-8EF12684781B}" type="sibTrans" cxnId="{4869A901-4BBF-4A5B-B54C-A18AF5890D57}">
      <dgm:prSet/>
      <dgm:spPr/>
      <dgm:t>
        <a:bodyPr/>
        <a:lstStyle/>
        <a:p>
          <a:endParaRPr lang="ru-RU"/>
        </a:p>
      </dgm:t>
    </dgm:pt>
    <dgm:pt modelId="{ADF360F4-79AC-4356-8A4C-D4FDDB567187}">
      <dgm:prSet/>
      <dgm:spPr/>
      <dgm:t>
        <a:bodyPr/>
        <a:lstStyle/>
        <a:p>
          <a:endParaRPr lang="ru-RU"/>
        </a:p>
      </dgm:t>
    </dgm:pt>
    <dgm:pt modelId="{EEF6F06A-B30E-40AB-A0B9-7FE383A3780C}" type="parTrans" cxnId="{98AE426C-AB7B-4DCA-BB4E-C9730E7AAC28}">
      <dgm:prSet/>
      <dgm:spPr/>
      <dgm:t>
        <a:bodyPr/>
        <a:lstStyle/>
        <a:p>
          <a:endParaRPr lang="ru-RU"/>
        </a:p>
      </dgm:t>
    </dgm:pt>
    <dgm:pt modelId="{43234C33-CEEB-499F-9EB8-48206E3F2548}" type="sibTrans" cxnId="{98AE426C-AB7B-4DCA-BB4E-C9730E7AAC28}">
      <dgm:prSet/>
      <dgm:spPr/>
      <dgm:t>
        <a:bodyPr/>
        <a:lstStyle/>
        <a:p>
          <a:endParaRPr lang="ru-RU"/>
        </a:p>
      </dgm:t>
    </dgm:pt>
    <dgm:pt modelId="{4D524342-B117-44FB-8F9B-01D4C93AC3DA}" type="pres">
      <dgm:prSet presAssocID="{95FA3E62-BE7F-4088-87C7-B1827889345C}" presName="diagram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084E7CF-D338-468A-9882-CEB58EF93692}" type="pres">
      <dgm:prSet presAssocID="{95FA3E62-BE7F-4088-87C7-B1827889345C}" presName="matrix" presStyleCnt="0"/>
      <dgm:spPr/>
    </dgm:pt>
    <dgm:pt modelId="{37BE2526-5F3F-457A-9193-EAA0A775631D}" type="pres">
      <dgm:prSet presAssocID="{95FA3E62-BE7F-4088-87C7-B1827889345C}" presName="tile1" presStyleLbl="node1" presStyleIdx="0" presStyleCnt="4"/>
      <dgm:spPr/>
      <dgm:t>
        <a:bodyPr/>
        <a:lstStyle/>
        <a:p>
          <a:endParaRPr lang="ru-RU"/>
        </a:p>
      </dgm:t>
    </dgm:pt>
    <dgm:pt modelId="{6B9C9511-4ACA-4419-A956-86151F2FA48E}" type="pres">
      <dgm:prSet presAssocID="{95FA3E62-BE7F-4088-87C7-B1827889345C}" presName="tile1text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81482F-D78C-4ABA-91A8-8C402A73EA15}" type="pres">
      <dgm:prSet presAssocID="{95FA3E62-BE7F-4088-87C7-B1827889345C}" presName="tile2" presStyleLbl="node1" presStyleIdx="1" presStyleCnt="4"/>
      <dgm:spPr/>
      <dgm:t>
        <a:bodyPr/>
        <a:lstStyle/>
        <a:p>
          <a:endParaRPr lang="ru-RU"/>
        </a:p>
      </dgm:t>
    </dgm:pt>
    <dgm:pt modelId="{809D70D2-21FC-4E5C-801C-1BCBEEAB4A9C}" type="pres">
      <dgm:prSet presAssocID="{95FA3E62-BE7F-4088-87C7-B1827889345C}" presName="tile2text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155FBB-13F4-4401-BBF8-1743CA5C59E3}" type="pres">
      <dgm:prSet presAssocID="{95FA3E62-BE7F-4088-87C7-B1827889345C}" presName="tile3" presStyleLbl="node1" presStyleIdx="2" presStyleCnt="4"/>
      <dgm:spPr/>
      <dgm:t>
        <a:bodyPr/>
        <a:lstStyle/>
        <a:p>
          <a:endParaRPr lang="ru-RU"/>
        </a:p>
      </dgm:t>
    </dgm:pt>
    <dgm:pt modelId="{0861E4C4-4483-414F-966B-E618A676DD2E}" type="pres">
      <dgm:prSet presAssocID="{95FA3E62-BE7F-4088-87C7-B1827889345C}" presName="tile3text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B848771-FA4A-41E4-B7FE-90FEC9B5711C}" type="pres">
      <dgm:prSet presAssocID="{95FA3E62-BE7F-4088-87C7-B1827889345C}" presName="tile4" presStyleLbl="node1" presStyleIdx="3" presStyleCnt="4"/>
      <dgm:spPr/>
      <dgm:t>
        <a:bodyPr/>
        <a:lstStyle/>
        <a:p>
          <a:endParaRPr lang="ru-RU"/>
        </a:p>
      </dgm:t>
    </dgm:pt>
    <dgm:pt modelId="{B8067897-0FC6-453B-96B9-1778F687E8B8}" type="pres">
      <dgm:prSet presAssocID="{95FA3E62-BE7F-4088-87C7-B1827889345C}" presName="tile4text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80DFEA-7186-4123-BC6C-06BBDE257757}" type="pres">
      <dgm:prSet presAssocID="{95FA3E62-BE7F-4088-87C7-B1827889345C}" presName="centerTile" presStyleLbl="fgShp" presStyleIdx="0" presStyleCnt="1">
        <dgm:presLayoutVars>
          <dgm:chMax val="0"/>
          <dgm:chPref val="0"/>
        </dgm:presLayoutVars>
      </dgm:prSet>
      <dgm:spPr/>
      <dgm:t>
        <a:bodyPr/>
        <a:lstStyle/>
        <a:p>
          <a:endParaRPr lang="ru-RU"/>
        </a:p>
      </dgm:t>
    </dgm:pt>
  </dgm:ptLst>
  <dgm:cxnLst>
    <dgm:cxn modelId="{FA09D2B0-F5FD-447C-9804-A4937FCBC561}" srcId="{6C7B2EB4-263E-4851-8805-2AEFE38D3CBC}" destId="{E7B2F155-3B6F-4531-94C2-018162517D0F}" srcOrd="2" destOrd="0" parTransId="{F5857518-4B5F-489E-A0D3-7A2E97EADF94}" sibTransId="{24ECE65F-CA4E-49CE-B56A-2B02DB24E482}"/>
    <dgm:cxn modelId="{E726D6F6-5E14-4DC1-ABAD-7A36992A632D}" srcId="{6C7B2EB4-263E-4851-8805-2AEFE38D3CBC}" destId="{3AFE1900-2BD5-4876-8674-81602F15A995}" srcOrd="0" destOrd="0" parTransId="{1A90F4C8-BA6E-48F5-97B4-EA65128898D4}" sibTransId="{372078C7-2446-401C-B7B6-F9A5D6E1F76A}"/>
    <dgm:cxn modelId="{572AB685-22DA-4F2F-91D2-95DF37F45ED0}" srcId="{6C7B2EB4-263E-4851-8805-2AEFE38D3CBC}" destId="{77C59738-9B8F-4268-8571-BD8A6E4BE496}" srcOrd="4" destOrd="0" parTransId="{44503484-6058-4D30-A447-37C0C1F3E4A2}" sibTransId="{C4B96F94-60F2-4EAB-8B5B-F5103579F139}"/>
    <dgm:cxn modelId="{CD3392A6-C594-4AB1-B378-66AF415234FC}" srcId="{95FA3E62-BE7F-4088-87C7-B1827889345C}" destId="{6C7B2EB4-263E-4851-8805-2AEFE38D3CBC}" srcOrd="0" destOrd="0" parTransId="{B6B67828-4E49-4910-A104-DF6255E1BFA0}" sibTransId="{AE27BF7F-37F0-43E1-9113-50E79B5BF69C}"/>
    <dgm:cxn modelId="{B42537D5-75FE-40C1-8C53-D76D499C285D}" type="presOf" srcId="{3910A86D-FA81-4FEC-A29A-07C830FBF421}" destId="{9F81482F-D78C-4ABA-91A8-8C402A73EA15}" srcOrd="0" destOrd="0" presId="urn:microsoft.com/office/officeart/2005/8/layout/matrix1"/>
    <dgm:cxn modelId="{8C3461A3-B3FF-4AF7-B3B5-2035906E91AF}" type="presOf" srcId="{3AFE1900-2BD5-4876-8674-81602F15A995}" destId="{37BE2526-5F3F-457A-9193-EAA0A775631D}" srcOrd="0" destOrd="0" presId="urn:microsoft.com/office/officeart/2005/8/layout/matrix1"/>
    <dgm:cxn modelId="{6163BFAD-2603-4380-ADE9-DB724BAAF991}" type="presOf" srcId="{95FA3E62-BE7F-4088-87C7-B1827889345C}" destId="{4D524342-B117-44FB-8F9B-01D4C93AC3DA}" srcOrd="0" destOrd="0" presId="urn:microsoft.com/office/officeart/2005/8/layout/matrix1"/>
    <dgm:cxn modelId="{184FE465-6431-4A5D-A55E-EEB35F21C7F8}" type="presOf" srcId="{6C7B2EB4-263E-4851-8805-2AEFE38D3CBC}" destId="{6480DFEA-7186-4123-BC6C-06BBDE257757}" srcOrd="0" destOrd="0" presId="urn:microsoft.com/office/officeart/2005/8/layout/matrix1"/>
    <dgm:cxn modelId="{60967F4C-048A-447B-8297-9278B468C083}" type="presOf" srcId="{3910A86D-FA81-4FEC-A29A-07C830FBF421}" destId="{809D70D2-21FC-4E5C-801C-1BCBEEAB4A9C}" srcOrd="1" destOrd="0" presId="urn:microsoft.com/office/officeart/2005/8/layout/matrix1"/>
    <dgm:cxn modelId="{581AFAB7-51FF-4BE3-AEE9-8521F421638E}" type="presOf" srcId="{22047B1F-876C-4353-8726-F4FCD52EC5CF}" destId="{AB848771-FA4A-41E4-B7FE-90FEC9B5711C}" srcOrd="0" destOrd="0" presId="urn:microsoft.com/office/officeart/2005/8/layout/matrix1"/>
    <dgm:cxn modelId="{A6418C4B-5CA6-40EA-A095-E6D7FBC8996F}" type="presOf" srcId="{E7B2F155-3B6F-4531-94C2-018162517D0F}" destId="{B6155FBB-13F4-4401-BBF8-1743CA5C59E3}" srcOrd="0" destOrd="0" presId="urn:microsoft.com/office/officeart/2005/8/layout/matrix1"/>
    <dgm:cxn modelId="{4869A901-4BBF-4A5B-B54C-A18AF5890D57}" srcId="{6C7B2EB4-263E-4851-8805-2AEFE38D3CBC}" destId="{E1BD8D16-AD21-4D32-915A-6FABB637F9CC}" srcOrd="5" destOrd="0" parTransId="{06B8C293-316A-43E4-8918-6DB936FBFFCA}" sibTransId="{BBFE5FF0-2DF1-42CC-BF7C-8EF12684781B}"/>
    <dgm:cxn modelId="{98AE426C-AB7B-4DCA-BB4E-C9730E7AAC28}" srcId="{6C7B2EB4-263E-4851-8805-2AEFE38D3CBC}" destId="{ADF360F4-79AC-4356-8A4C-D4FDDB567187}" srcOrd="6" destOrd="0" parTransId="{EEF6F06A-B30E-40AB-A0B9-7FE383A3780C}" sibTransId="{43234C33-CEEB-499F-9EB8-48206E3F2548}"/>
    <dgm:cxn modelId="{DB4BE9B0-BAB4-4881-A698-97654A3B4D64}" type="presOf" srcId="{3AFE1900-2BD5-4876-8674-81602F15A995}" destId="{6B9C9511-4ACA-4419-A956-86151F2FA48E}" srcOrd="1" destOrd="0" presId="urn:microsoft.com/office/officeart/2005/8/layout/matrix1"/>
    <dgm:cxn modelId="{F662BC44-72B9-41F2-AAFA-951845E7EBA5}" srcId="{6C7B2EB4-263E-4851-8805-2AEFE38D3CBC}" destId="{22047B1F-876C-4353-8726-F4FCD52EC5CF}" srcOrd="3" destOrd="0" parTransId="{44B6C220-2052-4AAE-B523-11C6382B7473}" sibTransId="{3C142233-77CD-4A01-9CFD-361EA5AB361F}"/>
    <dgm:cxn modelId="{24D17E07-B252-4EDA-B382-651BDEA4F2E8}" type="presOf" srcId="{E7B2F155-3B6F-4531-94C2-018162517D0F}" destId="{0861E4C4-4483-414F-966B-E618A676DD2E}" srcOrd="1" destOrd="0" presId="urn:microsoft.com/office/officeart/2005/8/layout/matrix1"/>
    <dgm:cxn modelId="{565E1DCA-03D6-4C71-817A-151EE62C34F8}" type="presOf" srcId="{22047B1F-876C-4353-8726-F4FCD52EC5CF}" destId="{B8067897-0FC6-453B-96B9-1778F687E8B8}" srcOrd="1" destOrd="0" presId="urn:microsoft.com/office/officeart/2005/8/layout/matrix1"/>
    <dgm:cxn modelId="{62E7811D-3DAB-4136-AD7B-23B319D8158E}" srcId="{6C7B2EB4-263E-4851-8805-2AEFE38D3CBC}" destId="{3910A86D-FA81-4FEC-A29A-07C830FBF421}" srcOrd="1" destOrd="0" parTransId="{7F534822-B710-4FFF-A00A-8D343E4F8AA9}" sibTransId="{23F19809-9980-42B1-968A-E3BC16EAED44}"/>
    <dgm:cxn modelId="{2750638C-A73C-49CF-ADF5-BD7CE5282426}" type="presParOf" srcId="{4D524342-B117-44FB-8F9B-01D4C93AC3DA}" destId="{8084E7CF-D338-468A-9882-CEB58EF93692}" srcOrd="0" destOrd="0" presId="urn:microsoft.com/office/officeart/2005/8/layout/matrix1"/>
    <dgm:cxn modelId="{92E85C4C-776F-4FF0-8B28-BE1B64C57CE3}" type="presParOf" srcId="{8084E7CF-D338-468A-9882-CEB58EF93692}" destId="{37BE2526-5F3F-457A-9193-EAA0A775631D}" srcOrd="0" destOrd="0" presId="urn:microsoft.com/office/officeart/2005/8/layout/matrix1"/>
    <dgm:cxn modelId="{C2545698-D10D-4E21-BF83-946E0C5D8549}" type="presParOf" srcId="{8084E7CF-D338-468A-9882-CEB58EF93692}" destId="{6B9C9511-4ACA-4419-A956-86151F2FA48E}" srcOrd="1" destOrd="0" presId="urn:microsoft.com/office/officeart/2005/8/layout/matrix1"/>
    <dgm:cxn modelId="{B2EAC44A-3625-4350-AF61-D5C15C1F8D2F}" type="presParOf" srcId="{8084E7CF-D338-468A-9882-CEB58EF93692}" destId="{9F81482F-D78C-4ABA-91A8-8C402A73EA15}" srcOrd="2" destOrd="0" presId="urn:microsoft.com/office/officeart/2005/8/layout/matrix1"/>
    <dgm:cxn modelId="{494D3923-EF8A-498E-9CA8-8939CF9A910C}" type="presParOf" srcId="{8084E7CF-D338-468A-9882-CEB58EF93692}" destId="{809D70D2-21FC-4E5C-801C-1BCBEEAB4A9C}" srcOrd="3" destOrd="0" presId="urn:microsoft.com/office/officeart/2005/8/layout/matrix1"/>
    <dgm:cxn modelId="{6DBCA4D2-924F-43CC-88B6-FFFDAF7F38E2}" type="presParOf" srcId="{8084E7CF-D338-468A-9882-CEB58EF93692}" destId="{B6155FBB-13F4-4401-BBF8-1743CA5C59E3}" srcOrd="4" destOrd="0" presId="urn:microsoft.com/office/officeart/2005/8/layout/matrix1"/>
    <dgm:cxn modelId="{4764EF45-B613-41B7-9FD8-2DB5235FD698}" type="presParOf" srcId="{8084E7CF-D338-468A-9882-CEB58EF93692}" destId="{0861E4C4-4483-414F-966B-E618A676DD2E}" srcOrd="5" destOrd="0" presId="urn:microsoft.com/office/officeart/2005/8/layout/matrix1"/>
    <dgm:cxn modelId="{F84FE22B-B314-4059-AA76-D41AA20E686A}" type="presParOf" srcId="{8084E7CF-D338-468A-9882-CEB58EF93692}" destId="{AB848771-FA4A-41E4-B7FE-90FEC9B5711C}" srcOrd="6" destOrd="0" presId="urn:microsoft.com/office/officeart/2005/8/layout/matrix1"/>
    <dgm:cxn modelId="{77142BC7-75E4-41DF-BBE2-4B78B9ADB851}" type="presParOf" srcId="{8084E7CF-D338-468A-9882-CEB58EF93692}" destId="{B8067897-0FC6-453B-96B9-1778F687E8B8}" srcOrd="7" destOrd="0" presId="urn:microsoft.com/office/officeart/2005/8/layout/matrix1"/>
    <dgm:cxn modelId="{44367C71-F6F9-4988-91D7-9C4495AEBAAC}" type="presParOf" srcId="{4D524342-B117-44FB-8F9B-01D4C93AC3DA}" destId="{6480DFEA-7186-4123-BC6C-06BBDE257757}" srcOrd="1" destOrd="0" presId="urn:microsoft.com/office/officeart/2005/8/layout/matrix1"/>
  </dgm:cxnLst>
  <dgm:bg/>
  <dgm:whole/>
</dgm:dataModel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1">
  <dgm:title val=""/>
  <dgm:desc val=""/>
  <dgm:catLst>
    <dgm:cat type="matrix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3" destOrd="0"/>
      </dgm:cxnLst>
      <dgm:bg/>
      <dgm:whole/>
    </dgm:dataModel>
  </dgm:clrData>
  <dgm:layoutNode name="diagram">
    <dgm:varLst>
      <dgm:chMax val="1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ctrX" for="ch" forName="matrix" refType="w" fact="0.5"/>
      <dgm:constr type="ctrY" for="ch" forName="matrix" refType="h" fact="0.5"/>
      <dgm:constr type="w" for="ch" forName="matrix" refType="w"/>
      <dgm:constr type="h" for="ch" forName="matrix" refType="h"/>
      <dgm:constr type="ctrX" for="ch" forName="centerTile" refType="w" fact="0.5"/>
      <dgm:constr type="ctrY" for="ch" forName="centerTile" refType="h" fact="0.5"/>
      <dgm:constr type="w" for="ch" forName="centerTile" refType="w" fact="0.3"/>
      <dgm:constr type="h" for="ch" forName="centerTile" refType="h" fact="0.25"/>
      <dgm:constr type="primFontSz" for="des" ptType="node" op="equ" val="65"/>
    </dgm:constrLst>
    <dgm:ruleLst/>
    <dgm:choose name="Name0">
      <dgm:if name="Name1" axis="ch" ptType="node" func="cnt" op="gte" val="1">
        <dgm:layoutNode name="matrix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tile1"/>
            <dgm:constr type="t" for="ch" forName="tile1"/>
            <dgm:constr type="r" for="ch" forName="tile1" refType="w" fact="0.5"/>
            <dgm:constr type="b" for="ch" forName="tile1" refType="h" fact="0.5"/>
            <dgm:constr type="l" for="ch" forName="tile1text" refType="l" refFor="ch" refForName="tile1"/>
            <dgm:constr type="t" for="ch" forName="tile1text" refType="t" refFor="ch" refForName="tile1"/>
            <dgm:constr type="w" for="ch" forName="tile1text" refType="w" refFor="ch" refForName="tile1"/>
            <dgm:constr type="h" for="ch" forName="tile1text" refType="h" refFor="ch" refForName="tile1" fact="0.75"/>
            <dgm:constr type="r" for="ch" forName="tile2" refType="w"/>
            <dgm:constr type="t" for="ch" forName="tile2"/>
            <dgm:constr type="l" for="ch" forName="tile2" refType="w" fact="0.5"/>
            <dgm:constr type="b" for="ch" forName="tile2" refType="h" fact="0.5"/>
            <dgm:constr type="r" for="ch" forName="tile2text" refType="r" refFor="ch" refForName="tile2"/>
            <dgm:constr type="t" for="ch" forName="tile2text" refType="t" refFor="ch" refForName="tile2"/>
            <dgm:constr type="w" for="ch" forName="tile2text" refType="w" refFor="ch" refForName="tile2"/>
            <dgm:constr type="h" for="ch" forName="tile2text" refType="h" refFor="ch" refForName="tile2" fact="0.75"/>
            <dgm:constr type="l" for="ch" forName="tile3"/>
            <dgm:constr type="b" for="ch" forName="tile3" refType="h"/>
            <dgm:constr type="r" for="ch" forName="tile3" refType="w" fact="0.5"/>
            <dgm:constr type="t" for="ch" forName="tile3" refType="h" fact="0.5"/>
            <dgm:constr type="l" for="ch" forName="tile3text" refType="l" refFor="ch" refForName="tile3"/>
            <dgm:constr type="b" for="ch" forName="tile3text" refType="b" refFor="ch" refForName="tile3"/>
            <dgm:constr type="w" for="ch" forName="tile3text" refType="w" refFor="ch" refForName="tile3"/>
            <dgm:constr type="h" for="ch" forName="tile3text" refType="h" refFor="ch" refForName="tile3" fact="0.75"/>
            <dgm:constr type="r" for="ch" forName="tile4" refType="w"/>
            <dgm:constr type="b" for="ch" forName="tile4" refType="h"/>
            <dgm:constr type="l" for="ch" forName="tile4" refType="w" fact="0.5"/>
            <dgm:constr type="t" for="ch" forName="tile4" refType="h" fact="0.5"/>
            <dgm:constr type="r" for="ch" forName="tile4text" refType="r" refFor="ch" refForName="tile4"/>
            <dgm:constr type="b" for="ch" forName="tile4text" refType="b" refFor="ch" refForName="tile4"/>
            <dgm:constr type="w" for="ch" forName="tile4text" refType="w" refFor="ch" refForName="tile4"/>
            <dgm:constr type="h" for="ch" forName="tile4text" refType="h" refFor="ch" refForName="tile4" fact="0.75"/>
          </dgm:constrLst>
          <dgm:ruleLst/>
          <dgm:layoutNode name="tile1" styleLbl="node1">
            <dgm:alg type="sp"/>
            <dgm:shape xmlns:r="http://schemas.openxmlformats.org/officeDocument/2006/relationships" rot="270" type="round1Rect" r:blip="">
              <dgm:adjLst/>
            </dgm:shape>
            <dgm:choose name="Name2">
              <dgm:if name="Name3" func="var" arg="dir" op="equ" val="norm">
                <dgm:presOf axis="ch ch desOrSelf" ptType="node node node" st="1 1 1" cnt="1 1 0"/>
              </dgm:if>
              <dgm:else name="Name4">
                <dgm:presOf axis="ch ch desOrSelf" ptType="node node node" st="1 2 1" cnt="1 1 0"/>
              </dgm:else>
            </dgm:choose>
            <dgm:constrLst/>
            <dgm:ruleLst/>
          </dgm:layoutNode>
          <dgm:layoutNode name="tile1text" styleLbl="node1">
            <dgm:varLst>
              <dgm:chMax val="0"/>
              <dgm:chPref val="0"/>
              <dgm:bulletEnabled val="1"/>
            </dgm:varLst>
            <dgm:choose name="Name5">
              <dgm:if name="Name6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7">
                <dgm:alg type="tx"/>
              </dgm:else>
            </dgm:choose>
            <dgm:shape xmlns:r="http://schemas.openxmlformats.org/officeDocument/2006/relationships" rot="270" type="rect" r:blip="" hideGeom="1">
              <dgm:adjLst>
                <dgm:adj idx="1" val="0.2"/>
              </dgm:adjLst>
            </dgm:shape>
            <dgm:choose name="Name8">
              <dgm:if name="Name9" func="var" arg="dir" op="equ" val="norm">
                <dgm:presOf axis="ch ch desOrSelf" ptType="node node node" st="1 1 1" cnt="1 1 0"/>
              </dgm:if>
              <dgm:else name="Name10">
                <dgm:presOf axis="ch ch desOrSelf" ptType="node node node" st="1 2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2" styleLbl="node1">
            <dgm:alg type="sp"/>
            <dgm:shape xmlns:r="http://schemas.openxmlformats.org/officeDocument/2006/relationships" type="round1Rect" r:blip="">
              <dgm:adjLst/>
            </dgm:shape>
            <dgm:choose name="Name11">
              <dgm:if name="Name12" func="var" arg="dir" op="equ" val="norm">
                <dgm:presOf axis="ch ch desOrSelf" ptType="node node node" st="1 2 1" cnt="1 1 0"/>
              </dgm:if>
              <dgm:else name="Name13">
                <dgm:presOf axis="ch ch desOrSelf" ptType="node node node" st="1 1 1" cnt="1 1 0"/>
              </dgm:else>
            </dgm:choose>
            <dgm:constrLst/>
            <dgm:ruleLst/>
          </dgm:layoutNode>
          <dgm:layoutNode name="tile2text" styleLbl="node1">
            <dgm:varLst>
              <dgm:chMax val="0"/>
              <dgm:chPref val="0"/>
              <dgm:bulletEnabled val="1"/>
            </dgm:varLst>
            <dgm:choose name="Name14">
              <dgm:if name="Name15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16">
                <dgm:alg type="tx"/>
              </dgm:else>
            </dgm:choose>
            <dgm:shape xmlns:r="http://schemas.openxmlformats.org/officeDocument/2006/relationships" type="rect" r:blip="" hideGeom="1">
              <dgm:adjLst/>
            </dgm:shape>
            <dgm:choose name="Name17">
              <dgm:if name="Name18" func="var" arg="dir" op="equ" val="norm">
                <dgm:presOf axis="ch ch desOrSelf" ptType="node node node" st="1 2 1" cnt="1 1 0"/>
              </dgm:if>
              <dgm:else name="Name19">
                <dgm:presOf axis="ch ch desOrSelf" ptType="node node node" st="1 1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3" styleLbl="node1">
            <dgm:alg type="sp"/>
            <dgm:shape xmlns:r="http://schemas.openxmlformats.org/officeDocument/2006/relationships" rot="180" type="round1Rect" r:blip="">
              <dgm:adjLst/>
            </dgm:shape>
            <dgm:choose name="Name20">
              <dgm:if name="Name21" func="var" arg="dir" op="equ" val="norm">
                <dgm:presOf axis="ch ch desOrSelf" ptType="node node node" st="1 3 1" cnt="1 1 0"/>
              </dgm:if>
              <dgm:else name="Name22">
                <dgm:presOf axis="ch ch desOrSelf" ptType="node node node" st="1 4 1" cnt="1 1 0"/>
              </dgm:else>
            </dgm:choose>
            <dgm:constrLst/>
            <dgm:ruleLst/>
          </dgm:layoutNode>
          <dgm:layoutNode name="tile3text" styleLbl="node1">
            <dgm:varLst>
              <dgm:chMax val="0"/>
              <dgm:chPref val="0"/>
              <dgm:bulletEnabled val="1"/>
            </dgm:varLst>
            <dgm:choose name="Name23">
              <dgm:if name="Name24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25">
                <dgm:alg type="tx"/>
              </dgm:else>
            </dgm:choose>
            <dgm:shape xmlns:r="http://schemas.openxmlformats.org/officeDocument/2006/relationships" rot="180" type="rect" r:blip="" hideGeom="1">
              <dgm:adjLst/>
            </dgm:shape>
            <dgm:choose name="Name26">
              <dgm:if name="Name27" func="var" arg="dir" op="equ" val="norm">
                <dgm:presOf axis="ch ch desOrSelf" ptType="node node node" st="1 3 1" cnt="1 1 0"/>
              </dgm:if>
              <dgm:else name="Name28">
                <dgm:presOf axis="ch ch desOrSelf" ptType="node node node" st="1 4 1" cnt="1 1 0"/>
              </dgm:else>
            </dgm:choose>
            <dgm:constrLst/>
            <dgm:ruleLst>
              <dgm:rule type="primFontSz" val="5" fact="NaN" max="NaN"/>
            </dgm:ruleLst>
          </dgm:layoutNode>
          <dgm:layoutNode name="tile4" styleLbl="node1">
            <dgm:alg type="sp"/>
            <dgm:shape xmlns:r="http://schemas.openxmlformats.org/officeDocument/2006/relationships" rot="90" type="round1Rect" r:blip="">
              <dgm:adjLst/>
            </dgm:shape>
            <dgm:choose name="Name29">
              <dgm:if name="Name30" func="var" arg="dir" op="equ" val="norm">
                <dgm:presOf axis="ch ch desOrSelf" ptType="node node node" st="1 4 1" cnt="1 1 0"/>
              </dgm:if>
              <dgm:else name="Name31">
                <dgm:presOf axis="ch ch desOrSelf" ptType="node node node" st="1 3 1" cnt="1 1 0"/>
              </dgm:else>
            </dgm:choose>
            <dgm:constrLst/>
            <dgm:ruleLst/>
          </dgm:layoutNode>
          <dgm:layoutNode name="tile4text" styleLbl="node1">
            <dgm:varLst>
              <dgm:chMax val="0"/>
              <dgm:chPref val="0"/>
              <dgm:bulletEnabled val="1"/>
            </dgm:varLst>
            <dgm:choose name="Name32">
              <dgm:if name="Name33" axis="root des" func="maxDepth" op="gte" val="3">
                <dgm:alg type="tx">
                  <dgm:param type="txAnchorVert" val="t"/>
                  <dgm:param type="parTxLTRAlign" val="l"/>
                  <dgm:param type="parTxRTLAlign" val="r"/>
                </dgm:alg>
              </dgm:if>
              <dgm:else name="Name34">
                <dgm:alg type="tx"/>
              </dgm:else>
            </dgm:choose>
            <dgm:shape xmlns:r="http://schemas.openxmlformats.org/officeDocument/2006/relationships" rot="90" type="rect" r:blip="" hideGeom="1">
              <dgm:adjLst/>
            </dgm:shape>
            <dgm:choose name="Name35">
              <dgm:if name="Name36" func="var" arg="dir" op="equ" val="norm">
                <dgm:presOf axis="ch ch desOrSelf" ptType="node node node" st="1 4 1" cnt="1 1 0"/>
              </dgm:if>
              <dgm:else name="Name37">
                <dgm:presOf axis="ch ch desOrSelf" ptType="node node node" st="1 3 1" cnt="1 1 0"/>
              </dgm:else>
            </dgm:choose>
            <dgm:constrLst/>
            <dgm:ruleLst>
              <dgm:rule type="primFontSz" val="5" fact="NaN" max="NaN"/>
            </dgm:ruleLst>
          </dgm:layoutNode>
        </dgm:layoutNode>
        <dgm:layoutNode name="centerTile" styleLbl="fgShp">
          <dgm:varLst>
            <dgm:chMax val="0"/>
            <dgm:chPref val="0"/>
          </dgm:varLst>
          <dgm:alg type="tx"/>
          <dgm:shape xmlns:r="http://schemas.openxmlformats.org/officeDocument/2006/relationships" type="roundRect" r:blip="">
            <dgm:adjLst/>
          </dgm:shape>
          <dgm:presOf axis="ch" ptType="node" cnt="1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8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</p:bgPr>
    </p:bg>
    <p:spTree>
      <p:nvGrpSpPr>
        <p:cNvPr id="9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23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2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824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1139" y="1"/>
            <a:ext cx="3076575" cy="512763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endParaRPr lang="en-US"/>
          </a:p>
        </p:txBody>
      </p:sp>
      <p:sp>
        <p:nvSpPr>
          <p:cNvPr id="1048825" name="Rectangle 4"/>
          <p:cNvSpPr>
            <a:spLocks noChangeAspect="1" noRot="1" noGrp="1" noChangeArrowheads="1" noTextEdit="1"/>
          </p:cNvSpPr>
          <p:nvPr>
            <p:ph type="sldImg" idx="2"/>
          </p:nvPr>
        </p:nvSpPr>
        <p:spPr bwMode="auto">
          <a:xfrm>
            <a:off x="990600" y="766763"/>
            <a:ext cx="5118100" cy="3838575"/>
          </a:xfrm>
          <a:prstGeom prst="rect"/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048826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4" y="4862514"/>
            <a:ext cx="5680075" cy="4605337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t" anchorCtr="0" bIns="45745" compatLnSpc="1" lIns="91492" numCol="1" rIns="91492" tIns="45745" vert="horz" wrap="square">
            <a:prstTxWarp prst="textNoShape"/>
          </a:bodyPr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48827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2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l">
              <a:defRPr sz="1100"/>
            </a:lvl1pPr>
          </a:lstStyle>
          <a:p>
            <a:endParaRPr lang="en-US"/>
          </a:p>
        </p:txBody>
      </p:sp>
      <p:sp>
        <p:nvSpPr>
          <p:cNvPr id="104882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1139" y="9720264"/>
            <a:ext cx="3076575" cy="512762"/>
          </a:xfrm>
          <a:prstGeom prst="rect"/>
          <a:noFill/>
          <a:ln w="9525">
            <a:noFill/>
            <a:miter lim="800000"/>
            <a:headEnd/>
            <a:tailEnd/>
          </a:ln>
          <a:effectLst/>
        </p:spPr>
        <p:txBody>
          <a:bodyPr anchor="b" anchorCtr="0" bIns="45745" compatLnSpc="1" lIns="91492" numCol="1" rIns="91492" tIns="45745" vert="horz" wrap="square">
            <a:prstTxWarp prst="textNoShape"/>
          </a:bodyPr>
          <a:lstStyle>
            <a:lvl1pPr algn="r">
              <a:defRPr sz="1100"/>
            </a:lvl1pPr>
          </a:lstStyle>
          <a:p>
            <a:fld id="{A9A0EA98-5831-4853-B862-C702E6EB345C}" type="slidenum">
              <a:rPr lang="en-US"/>
            </a:fld>
            <a:endParaRPr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notesStyle>
    <a:lvl1pPr algn="l" fontAlgn="base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algn="l" fontAlgn="base" marL="4572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algn="l" fontAlgn="base" marL="9144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algn="l" fontAlgn="base" marL="13716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algn="l" fontAlgn="base" marL="1828800" rtl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algn="l" defTabSz="914400" eaLnBrk="1" hangingPunct="1" latinLnBrk="0" marL="2286000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slide" Target="../slides/slide1.xml"/><Relationship Id="rId2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4" name=""/>
          <p:cNvSpPr>
            <a:spLocks noGrp="1"/>
          </p:cNvSpPr>
          <p:nvPr>
            <p:ph type="body"/>
          </p:nvPr>
        </p:nvSpPr>
        <p:spPr/>
        <p:txBody>
          <a:bodyPr/>
          <a:p>
            <a:r>
              <a:rPr altLang="en-US" lang="zh-CN"/>
              <a:t>2-17-guruh talabasi Boynazarov Yorqin</a:t>
            </a:r>
            <a:endParaRPr altLang="en-US" lang="zh-CN"/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Титульный слайд">
    <p:spTree>
      <p:nvGrpSpPr>
        <p:cNvPr id="7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9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710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11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algn="l" indent="0" marL="0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48712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13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14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4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3" name="Заголовок 2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04" name="Содержимое 26"/>
          <p:cNvSpPr>
            <a:spLocks noGrp="1"/>
          </p:cNvSpPr>
          <p:nvPr>
            <p:ph idx="1"/>
          </p:nvPr>
        </p:nvSpPr>
        <p:spPr/>
        <p:txBody>
          <a:bodyPr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0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06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p>
            <a:endParaRPr lang="ru-RU"/>
          </a:p>
        </p:txBody>
      </p:sp>
      <p:sp>
        <p:nvSpPr>
          <p:cNvPr id="1048607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Заголовок раздела">
    <p:bg>
      <p:bgRef idx="1003">
        <a:schemeClr val="bg2"/>
      </p:bgRef>
    </p:bg>
    <p:spTree>
      <p:nvGrpSpPr>
        <p:cNvPr id="8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5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73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algn="r" indent="0" marL="0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37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38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39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740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anchor="t" rtlCol="0"/>
          <a:lstStyle>
            <a:lvl1pPr algn="r"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8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1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42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4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44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4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46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woTxTwoObj">
  <p:cSld name="Сравнение">
    <p:spTree>
      <p:nvGrpSpPr>
        <p:cNvPr id="8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47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48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indent="0" marL="0">
              <a:buNone/>
              <a:defRPr baseline="0" b="0" cap="all" sz="180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49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indent="0" marL="0">
              <a:buNone/>
              <a:defRPr baseline="0" b="0" cap="all" sz="180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50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51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5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53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54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755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8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5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16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17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18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blank">
  <p:cSld name="Пустой слайд">
    <p:spTree>
      <p:nvGrpSpPr>
        <p:cNvPr id="8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6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57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58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Tx">
  <p:cSld name="Объект с подписью">
    <p:spTree>
      <p:nvGrpSpPr>
        <p:cNvPr id="8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59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760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b="1" sz="20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61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indent="0" marL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62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63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64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65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picTx">
  <p:cSld name="Рисунок с подписью">
    <p:spTree>
      <p:nvGrpSpPr>
        <p:cNvPr id="8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24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algn="bl" blurRad="1000" dir="5400000" dist="900" endA="500" endPos="10000" rotWithShape="0" stA="49000" sy="-90000"/>
          </a:effectLst>
        </p:spPr>
        <p:txBody>
          <a:bodyPr/>
          <a:lstStyle>
            <a:lvl1pPr indent="0" marL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dirty="0" kumimoji="0" lang="en-US"/>
          </a:p>
        </p:txBody>
      </p:sp>
      <p:sp>
        <p:nvSpPr>
          <p:cNvPr id="1048725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2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27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728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b="1" sz="20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29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indent="0" marL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8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30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31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3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3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3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itleAndTx">
  <p:cSld name="Вертикальный заголовок и текст">
    <p:spTree>
      <p:nvGrpSpPr>
        <p:cNvPr id="8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19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20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21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22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23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Титульный слайд">
    <p:bg>
      <p:bgRef idx="1003">
        <a:schemeClr val="bg1"/>
      </p:bgRef>
    </p:bg>
    <p:spTree>
      <p:nvGrpSpPr>
        <p:cNvPr id="2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83" name="Прямоугольник 11"/>
          <p:cNvSpPr/>
          <p:nvPr/>
        </p:nvSpPr>
        <p:spPr>
          <a:xfrm>
            <a:off x="0" y="0"/>
            <a:ext cx="9144000" cy="6858000"/>
          </a:xfrm>
          <a:prstGeom prst="rect"/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eaLnBrk="1" hangingPunct="1" latinLnBrk="0"/>
            <a:endParaRPr kumimoji="0" lang="en-US"/>
          </a:p>
        </p:txBody>
      </p:sp>
      <p:sp useBgFill="1">
        <p:nvSpPr>
          <p:cNvPr id="1048584" name="Скругленный прямоугольник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585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algn="ctr" indent="0" marL="0">
              <a:buNone/>
              <a:defRPr sz="2600">
                <a:solidFill>
                  <a:schemeClr val="tx2"/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48586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58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588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 bIns="0" lIns="0" rIns="0" t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589" name="Прямоугольник 6"/>
          <p:cNvSpPr/>
          <p:nvPr/>
        </p:nvSpPr>
        <p:spPr>
          <a:xfrm>
            <a:off x="62931" y="1449303"/>
            <a:ext cx="9021537" cy="1527349"/>
          </a:xfrm>
          <a:prstGeom prst="rect"/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590" name="Прямоугольник 9"/>
          <p:cNvSpPr/>
          <p:nvPr/>
        </p:nvSpPr>
        <p:spPr>
          <a:xfrm>
            <a:off x="62931" y="1396720"/>
            <a:ext cx="9021537" cy="120580"/>
          </a:xfrm>
          <a:prstGeom prst="rect"/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591" name="Прямоугольник 10"/>
          <p:cNvSpPr/>
          <p:nvPr/>
        </p:nvSpPr>
        <p:spPr>
          <a:xfrm>
            <a:off x="62931" y="2976649"/>
            <a:ext cx="9021537" cy="110532"/>
          </a:xfrm>
          <a:prstGeom prst="rect"/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592" name="Заголовок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dirty="0" lang="en-US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accent1="accent1" accent2="accent2" accent3="accent3" accent4="accent4" accent5="accent5" accent6="accent6" bg1="lt1" bg2="lt2" tx1="dk1" tx2="dk2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7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9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5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5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5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653" name="Содержимое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Заголовок раздела">
    <p:bg>
      <p:bgRef idx="1003">
        <a:schemeClr val="bg1"/>
      </p:bgRef>
    </p:bg>
    <p:spTree>
      <p:nvGrpSpPr>
        <p:cNvPr id="7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9" name="Прямоугольник 10"/>
          <p:cNvSpPr/>
          <p:nvPr/>
        </p:nvSpPr>
        <p:spPr>
          <a:xfrm>
            <a:off x="0" y="0"/>
            <a:ext cx="9144000" cy="6858000"/>
          </a:xfrm>
          <a:prstGeom prst="rect"/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eaLnBrk="1" hangingPunct="1" latinLnBrk="0"/>
            <a:endParaRPr kumimoji="0" lang="en-US"/>
          </a:p>
        </p:txBody>
      </p:sp>
      <p:sp useBgFill="1">
        <p:nvSpPr>
          <p:cNvPr id="1048680" name="Скругленный прямоугольник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681" name="Заголовок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b="0" cap="none" sz="40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82" name="Текст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indent="0" marL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68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84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p>
            <a:endParaRPr lang="ru-RU"/>
          </a:p>
        </p:txBody>
      </p:sp>
      <p:sp>
        <p:nvSpPr>
          <p:cNvPr id="1048685" name="Прямоугольник 6"/>
          <p:cNvSpPr/>
          <p:nvPr/>
        </p:nvSpPr>
        <p:spPr>
          <a:xfrm flipV="1">
            <a:off x="69412" y="2376830"/>
            <a:ext cx="9013515" cy="91440"/>
          </a:xfrm>
          <a:prstGeom prst="rect"/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686" name="Прямоугольник 7"/>
          <p:cNvSpPr/>
          <p:nvPr/>
        </p:nvSpPr>
        <p:spPr>
          <a:xfrm>
            <a:off x="69146" y="2341475"/>
            <a:ext cx="9013781" cy="45719"/>
          </a:xfrm>
          <a:prstGeom prst="rect"/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687" name="Прямоугольник 8"/>
          <p:cNvSpPr/>
          <p:nvPr/>
        </p:nvSpPr>
        <p:spPr>
          <a:xfrm>
            <a:off x="68306" y="2468880"/>
            <a:ext cx="9014621" cy="45720"/>
          </a:xfrm>
          <a:prstGeom prst="rect"/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68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overrideClrMapping accent1="accent1" accent2="accent2" accent3="accent3" accent4="accent4" accent5="accent5" accent6="accent6" bg1="lt1" bg2="lt2" tx1="dk1" tx2="dk2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7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7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74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7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6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677" name="Содержимое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78" name="Содержимое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TxTwoObj">
  <p:cSld name="Сравнение">
    <p:spTree>
      <p:nvGrpSpPr>
        <p:cNvPr id="7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01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02" name="Текст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 anchorCtr="0" lIns="91440">
            <a:noAutofit/>
          </a:bodyPr>
          <a:lstStyle>
            <a:lvl1pPr indent="0" marL="0">
              <a:buNone/>
              <a:defRPr b="1" sz="24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03" name="Текст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anchor="b" anchorCtr="0" lIns="91440">
            <a:noAutofit/>
          </a:bodyPr>
          <a:lstStyle>
            <a:lvl1pPr indent="0" marL="0">
              <a:buNone/>
              <a:defRPr b="1" sz="24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04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05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06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707" name="Содержимое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08" name="Содержимое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7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97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98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99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00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blank">
  <p:cSld name="Пустой слайд">
    <p:spTree>
      <p:nvGrpSpPr>
        <p:cNvPr id="6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6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47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48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Tx">
  <p:cSld name="Объект с подписью">
    <p:spTree>
      <p:nvGrpSpPr>
        <p:cNvPr id="7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89" name="Прямоугольник 7"/>
          <p:cNvSpPr/>
          <p:nvPr/>
        </p:nvSpPr>
        <p:spPr>
          <a:xfrm>
            <a:off x="0" y="0"/>
            <a:ext cx="9144000" cy="6858000"/>
          </a:xfrm>
          <a:prstGeom prst="rect"/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 useBgFill="1">
        <p:nvSpPr>
          <p:cNvPr id="1048690" name="Скругленный прямоугольник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691" name="Заголовок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b="0" sz="40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92" name="Текст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indent="0" marL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693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94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95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696" name="Содержимое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picTx">
  <p:cSld name="Рисунок с подписью">
    <p:spTree>
      <p:nvGrpSpPr>
        <p:cNvPr id="7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54" name="Заголовок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b="0" sz="28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55" name="Текст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indent="0" marL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656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57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p>
            <a:endParaRPr lang="ru-RU"/>
          </a:p>
        </p:txBody>
      </p:sp>
      <p:sp>
        <p:nvSpPr>
          <p:cNvPr id="1048658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659" name="Прямоугольник 10"/>
          <p:cNvSpPr/>
          <p:nvPr/>
        </p:nvSpPr>
        <p:spPr>
          <a:xfrm flipV="1">
            <a:off x="68307" y="4683555"/>
            <a:ext cx="9006840" cy="91440"/>
          </a:xfrm>
          <a:prstGeom prst="rect"/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660" name="Прямоугольник 11"/>
          <p:cNvSpPr/>
          <p:nvPr/>
        </p:nvSpPr>
        <p:spPr>
          <a:xfrm>
            <a:off x="68508" y="4650474"/>
            <a:ext cx="9006639" cy="45719"/>
          </a:xfrm>
          <a:prstGeom prst="rect"/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661" name="Прямоугольник 12"/>
          <p:cNvSpPr/>
          <p:nvPr/>
        </p:nvSpPr>
        <p:spPr>
          <a:xfrm>
            <a:off x="68510" y="4773224"/>
            <a:ext cx="9006637" cy="48807"/>
          </a:xfrm>
          <a:prstGeom prst="rect"/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662" name="Рисунок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indent="0" marL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dirty="0" kumimoji="0"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7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3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64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6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6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6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itleAndTx">
  <p:cSld name="Вертикальный заголовок и текст">
    <p:spTree>
      <p:nvGrpSpPr>
        <p:cNvPr id="7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68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69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7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7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67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itle">
  <p:cSld name="Титульный слайд">
    <p:spTree>
      <p:nvGrpSpPr>
        <p:cNvPr id="9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3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784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85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algn="l" indent="0" marL="0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algn="ctr" indent="0" marL="457200">
              <a:buNone/>
            </a:lvl2pPr>
            <a:lvl3pPr algn="ctr" indent="0" marL="914400">
              <a:buNone/>
            </a:lvl3pPr>
            <a:lvl4pPr algn="ctr" indent="0" marL="1371600">
              <a:buNone/>
            </a:lvl4pPr>
            <a:lvl5pPr algn="ctr" indent="0" marL="1828800">
              <a:buNone/>
            </a:lvl5pPr>
            <a:lvl6pPr algn="ctr" indent="0" marL="2286000">
              <a:buNone/>
            </a:lvl6pPr>
            <a:lvl7pPr algn="ctr" indent="0" marL="2743200">
              <a:buNone/>
            </a:lvl7pPr>
            <a:lvl8pPr algn="ctr" indent="0" marL="3200400">
              <a:buNone/>
            </a:lvl8pPr>
            <a:lvl9pPr algn="ctr" indent="0" marL="3657600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04878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87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88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Заголовок и объект">
    <p:spTree>
      <p:nvGrpSpPr>
        <p:cNvPr id="6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35" name="Заголовок 2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36" name="Содержимое 26"/>
          <p:cNvSpPr>
            <a:spLocks noGrp="1"/>
          </p:cNvSpPr>
          <p:nvPr>
            <p:ph idx="1"/>
          </p:nvPr>
        </p:nvSpPr>
        <p:spPr/>
        <p:txBody>
          <a:bodyPr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637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38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p>
            <a:endParaRPr lang="ru-RU"/>
          </a:p>
        </p:txBody>
      </p:sp>
      <p:sp>
        <p:nvSpPr>
          <p:cNvPr id="1048639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secHead">
  <p:cSld name="Заголовок раздела">
    <p:bg>
      <p:bgRef idx="1003">
        <a:schemeClr val="bg2"/>
      </p:bgRef>
    </p:bg>
    <p:spTree>
      <p:nvGrpSpPr>
        <p:cNvPr id="9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2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773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algn="r" indent="0" marL="0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74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75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7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777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anchor="t" rtlCol="0"/>
          <a:lstStyle>
            <a:lvl1pPr algn="r"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accent1="accent1" accent2="accent2" accent3="accent3" accent4="accent4" accent5="accent5" accent6="accent6" bg1="dk1" bg2="dk2" tx1="lt1" tx2="lt2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woObj">
  <p:cSld name="Два объекта">
    <p:spTree>
      <p:nvGrpSpPr>
        <p:cNvPr id="9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3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80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805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806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807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808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twoTxTwoObj">
  <p:cSld name="Сравнение">
    <p:spTree>
      <p:nvGrpSpPr>
        <p:cNvPr id="93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8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90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indent="0" marL="0">
              <a:buNone/>
              <a:defRPr baseline="0" b="0" cap="all" sz="180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91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indent="0" marL="0">
              <a:buNone/>
              <a:defRPr baseline="0" b="0" cap="all" sz="180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b="1" sz="2000"/>
            </a:lvl2pPr>
            <a:lvl3pPr>
              <a:buNone/>
              <a:defRPr b="1" sz="1800"/>
            </a:lvl3pPr>
            <a:lvl4pPr>
              <a:buNone/>
              <a:defRPr b="1" sz="1600"/>
            </a:lvl4pPr>
            <a:lvl5pPr>
              <a:buNone/>
              <a:defRPr b="1" sz="16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792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93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9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95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96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797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titleOnly">
  <p:cSld name="Только заголовок">
    <p:spTree>
      <p:nvGrpSpPr>
        <p:cNvPr id="9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09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810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81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81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blank">
  <p:cSld name="Пустой слайд">
    <p:spTree>
      <p:nvGrpSpPr>
        <p:cNvPr id="9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81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815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objTx">
  <p:cSld name="Объект с подписью">
    <p:spTree>
      <p:nvGrpSpPr>
        <p:cNvPr id="9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816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817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b="1" sz="20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818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indent="0" marL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  <p:sp>
        <p:nvSpPr>
          <p:cNvPr id="1048819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820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821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822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picTx">
  <p:cSld name="Рисунок с подписью">
    <p:spTree>
      <p:nvGrpSpPr>
        <p:cNvPr id="8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66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algn="bl" blurRad="1000" dir="5400000" dist="900" endA="500" endPos="10000" rotWithShape="0" stA="49000" sy="-90000"/>
          </a:effectLst>
        </p:spPr>
        <p:txBody>
          <a:bodyPr/>
          <a:lstStyle>
            <a:lvl1pPr indent="0" marL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dirty="0" kumimoji="0" lang="en-US"/>
          </a:p>
        </p:txBody>
      </p:sp>
      <p:sp>
        <p:nvSpPr>
          <p:cNvPr id="104876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6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69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770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b="1" sz="20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71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indent="0" marL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eaLnBrk="1" hangingPunct="1" latinLnBrk="0" lvl="0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vertTx">
  <p:cSld name="Заголовок и вертикальный текст">
    <p:spTree>
      <p:nvGrpSpPr>
        <p:cNvPr id="9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78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79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78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78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78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showMasterSp="0" type="vertTitleAndTx">
  <p:cSld name="Вертикальный заголовок и текст">
    <p:spTree>
      <p:nvGrpSpPr>
        <p:cNvPr id="9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798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799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p>
            <a:pPr eaLnBrk="1" hangingPunct="1" latinLnBrk="0" lvl="0"/>
            <a:r>
              <a:rPr lang="ru-RU" smtClean="0"/>
              <a:t>Образец текста</a:t>
            </a:r>
          </a:p>
          <a:p>
            <a:pPr eaLnBrk="1" hangingPunct="1" latinLnBrk="0" lvl="1"/>
            <a:r>
              <a:rPr lang="ru-RU" smtClean="0"/>
              <a:t>Второй уровень</a:t>
            </a:r>
          </a:p>
          <a:p>
            <a:pPr eaLnBrk="1" hangingPunct="1" latinLnBrk="0" lvl="2"/>
            <a:r>
              <a:rPr lang="ru-RU" smtClean="0"/>
              <a:t>Третий уровень</a:t>
            </a:r>
          </a:p>
          <a:p>
            <a:pPr eaLnBrk="1" hangingPunct="1" latinLnBrk="0" lvl="3"/>
            <a:r>
              <a:rPr lang="ru-RU" smtClean="0"/>
              <a:t>Четвертый уровень</a:t>
            </a:r>
          </a:p>
          <a:p>
            <a:pPr eaLnBrk="1" hangingPunct="1" latinLnBrk="0" lvl="4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48800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801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endParaRPr lang="ru-RU"/>
          </a:p>
        </p:txBody>
      </p:sp>
      <p:sp>
        <p:nvSpPr>
          <p:cNvPr id="1048802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_rels/slideMaster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/Relationships>
</file>

<file path=ppt/slideMasters/_rels/slideMaster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Relationship Id="rId9" Type="http://schemas.openxmlformats.org/officeDocument/2006/relationships/slideLayout" Target="../slideLayouts/slideLayout31.xml"/><Relationship Id="rId10" Type="http://schemas.openxmlformats.org/officeDocument/2006/relationships/slideLayout" Target="../slideLayouts/slideLayout32.xml"/><Relationship Id="rId11" Type="http://schemas.openxmlformats.org/officeDocument/2006/relationships/slideLayout" Target="../slideLayouts/slideLayout33.xml"/><Relationship Id="rId12" Type="http://schemas.openxmlformats.org/officeDocument/2006/relationships/theme" Target="../theme/theme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3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5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596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/>
        </p:spPr>
        <p:txBody>
          <a:bodyPr vert="horz">
            <a:normAutofit/>
          </a:bodyPr>
          <a:p>
            <a:pPr eaLnBrk="1" hangingPunct="1" latinLnBrk="0" lvl="0"/>
            <a:r>
              <a:rPr kumimoji="0" lang="ru-RU" smtClean="0"/>
              <a:t>Образец текста</a:t>
            </a:r>
          </a:p>
          <a:p>
            <a:pPr eaLnBrk="1" hangingPunct="1" latinLnBrk="0" lvl="1"/>
            <a:r>
              <a:rPr kumimoji="0" lang="ru-RU" smtClean="0"/>
              <a:t>Второй уровень</a:t>
            </a:r>
          </a:p>
          <a:p>
            <a:pPr eaLnBrk="1" hangingPunct="1" latinLnBrk="0" lvl="2"/>
            <a:r>
              <a:rPr kumimoji="0" lang="ru-RU" smtClean="0"/>
              <a:t>Третий уровень</a:t>
            </a:r>
          </a:p>
          <a:p>
            <a:pPr eaLnBrk="1" hangingPunct="1" latinLnBrk="0" lvl="3"/>
            <a:r>
              <a:rPr kumimoji="0" lang="ru-RU" smtClean="0"/>
              <a:t>Четвертый уровень</a:t>
            </a:r>
          </a:p>
          <a:p>
            <a:pPr eaLnBrk="1" hangingPunct="1" latinLnBrk="0" lvl="4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48597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/>
        </p:spPr>
        <p:txBody>
          <a:bodyPr vert="horz"/>
          <a:lstStyle>
            <a:lvl1pPr algn="l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59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/>
        </p:spPr>
        <p:txBody>
          <a:bodyPr vert="horz"/>
          <a:lstStyle>
            <a:lvl1pPr algn="r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599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/>
        </p:spPr>
        <p:txBody>
          <a:bodyPr vert="horz"/>
          <a:lstStyle>
            <a:lvl1pPr algn="r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60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/>
        </p:spPr>
        <p:txBody>
          <a:bodyPr anchor="ctr" vert="horz">
            <a:normAutofit/>
          </a:bodyPr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01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60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eaLnBrk="1" hangingPunct="1" latinLnBrk="0" rtl="0">
        <a:spcBef>
          <a:spcPct val="0"/>
        </a:spcBef>
        <a:buNone/>
        <a:defRPr baseline="0" cap="all" sz="3600" kern="1200" kumimoji="0">
          <a:solidFill>
            <a:schemeClr val="tx2"/>
          </a:solidFill>
          <a:effectLst>
            <a:reflection algn="bl" blurRad="12700" dir="5400000" endA="300" endPos="55000" rotWithShape="0" stA="48000" sy="-90000"/>
          </a:effectLst>
          <a:latin typeface="+mj-lt"/>
          <a:ea typeface="+mj-ea"/>
          <a:cs typeface="+mj-cs"/>
        </a:defRPr>
      </a:lvl1pPr>
    </p:titleStyle>
    <p:bodyStyle>
      <a:lvl1pPr algn="l" eaLnBrk="1" hangingPunct="1" indent="-342900" latinLnBrk="0" marL="342900" rtl="0">
        <a:spcBef>
          <a:spcPct val="20000"/>
        </a:spcBef>
        <a:buClr>
          <a:schemeClr val="accent1"/>
        </a:buClr>
        <a:buSzPct val="70000"/>
        <a:buFont typeface="Wingdings 2"/>
        <a:buChar char=""/>
        <a:defRPr sz="3200" kern="1200" kumimoji="0">
          <a:solidFill>
            <a:schemeClr val="tx2"/>
          </a:solidFill>
          <a:latin typeface="+mn-lt"/>
          <a:ea typeface="+mn-ea"/>
          <a:cs typeface="+mn-cs"/>
        </a:defRPr>
      </a:lvl1pPr>
      <a:lvl2pPr algn="l" eaLnBrk="1" hangingPunct="1" indent="-285750" latinLnBrk="0" marL="742950" rtl="0">
        <a:spcBef>
          <a:spcPct val="20000"/>
        </a:spcBef>
        <a:buClr>
          <a:schemeClr val="accent1"/>
        </a:buClr>
        <a:buSzPct val="70000"/>
        <a:buFont typeface="Wingdings 2"/>
        <a:buChar char=""/>
        <a:defRPr sz="2800" kern="1200" kumimoji="0">
          <a:solidFill>
            <a:schemeClr val="tx2"/>
          </a:solidFill>
          <a:latin typeface="+mn-lt"/>
          <a:ea typeface="+mn-ea"/>
          <a:cs typeface="+mn-cs"/>
        </a:defRPr>
      </a:lvl2pPr>
      <a:lvl3pPr algn="l" eaLnBrk="1" hangingPunct="1" indent="-228600" latinLnBrk="0" marL="1143000" rtl="0">
        <a:spcBef>
          <a:spcPct val="20000"/>
        </a:spcBef>
        <a:buClr>
          <a:schemeClr val="accent1"/>
        </a:buClr>
        <a:buSzPct val="70000"/>
        <a:buFont typeface="Wingdings 2"/>
        <a:buChar char=""/>
        <a:defRPr sz="2400" kern="1200" kumimoji="0">
          <a:solidFill>
            <a:schemeClr val="tx2"/>
          </a:solidFill>
          <a:latin typeface="+mn-lt"/>
          <a:ea typeface="+mn-ea"/>
          <a:cs typeface="+mn-cs"/>
        </a:defRPr>
      </a:lvl3pPr>
      <a:lvl4pPr algn="l" eaLnBrk="1" hangingPunct="1" indent="-228600" latinLnBrk="0" marL="1600200" rtl="0">
        <a:spcBef>
          <a:spcPct val="20000"/>
        </a:spcBef>
        <a:buClr>
          <a:schemeClr val="accent1"/>
        </a:buClr>
        <a:buSzPct val="70000"/>
        <a:buFont typeface="Wingdings 2"/>
        <a:buChar char=""/>
        <a:defRPr sz="2000" kern="1200" kumimoji="0">
          <a:solidFill>
            <a:schemeClr val="tx2"/>
          </a:solidFill>
          <a:latin typeface="+mn-lt"/>
          <a:ea typeface="+mn-ea"/>
          <a:cs typeface="+mn-cs"/>
        </a:defRPr>
      </a:lvl4pPr>
      <a:lvl5pPr algn="l" eaLnBrk="1" hangingPunct="1" indent="-228600" latinLnBrk="0" marL="2057400" rtl="0">
        <a:spcBef>
          <a:spcPct val="20000"/>
        </a:spcBef>
        <a:buClr>
          <a:schemeClr val="accent1"/>
        </a:buClr>
        <a:buSzPct val="60000"/>
        <a:buFont typeface="Wingdings 2"/>
        <a:buChar char=""/>
        <a:defRPr sz="1800" kern="1200" kumimoji="0">
          <a:solidFill>
            <a:schemeClr val="tx2"/>
          </a:solidFill>
          <a:latin typeface="+mn-lt"/>
          <a:ea typeface="+mn-ea"/>
          <a:cs typeface="+mn-cs"/>
        </a:defRPr>
      </a:lvl5pPr>
      <a:lvl6pPr algn="l" eaLnBrk="1" hangingPunct="1" indent="-228600" latinLnBrk="0" marL="2514600" rtl="0">
        <a:spcBef>
          <a:spcPct val="20000"/>
        </a:spcBef>
        <a:buClr>
          <a:schemeClr val="accent1"/>
        </a:buClr>
        <a:buSzPct val="60000"/>
        <a:buFont typeface="Wingdings 2"/>
        <a:buChar char=""/>
        <a:defRPr sz="1800" kern="1200" kumimoji="0">
          <a:solidFill>
            <a:schemeClr val="tx2"/>
          </a:solidFill>
          <a:latin typeface="+mn-lt"/>
          <a:ea typeface="+mn-ea"/>
          <a:cs typeface="+mn-cs"/>
        </a:defRPr>
      </a:lvl6pPr>
      <a:lvl7pPr algn="l" eaLnBrk="1" hangingPunct="1" indent="-228600" latinLnBrk="0" marL="2971800" rtl="0">
        <a:spcBef>
          <a:spcPct val="20000"/>
        </a:spcBef>
        <a:buClr>
          <a:schemeClr val="accent1"/>
        </a:buClr>
        <a:buSzPct val="60000"/>
        <a:buFont typeface="Wingdings 2"/>
        <a:buChar char=""/>
        <a:defRPr sz="1600" kern="1200" kumimoji="0">
          <a:solidFill>
            <a:schemeClr val="tx2"/>
          </a:solidFill>
          <a:latin typeface="+mn-lt"/>
          <a:ea typeface="+mn-ea"/>
          <a:cs typeface="+mn-cs"/>
        </a:defRPr>
      </a:lvl7pPr>
      <a:lvl8pPr algn="l" eaLnBrk="1" hangingPunct="1" indent="-228600" latinLnBrk="0" marL="3429000" rtl="0">
        <a:spcBef>
          <a:spcPct val="20000"/>
        </a:spcBef>
        <a:buClr>
          <a:schemeClr val="accent1"/>
        </a:buClr>
        <a:buSzPct val="60000"/>
        <a:buFont typeface="Wingdings 2"/>
        <a:buChar char=""/>
        <a:defRPr baseline="0" sz="1600" kern="1200" kumimoji="0">
          <a:solidFill>
            <a:schemeClr val="tx2"/>
          </a:solidFill>
          <a:latin typeface="+mn-lt"/>
          <a:ea typeface="+mn-ea"/>
          <a:cs typeface="+mn-cs"/>
        </a:defRPr>
      </a:lvl8pPr>
      <a:lvl9pPr algn="l" eaLnBrk="1" hangingPunct="1" indent="-228600" latinLnBrk="0" marL="3886200" rtl="0">
        <a:spcBef>
          <a:spcPct val="20000"/>
        </a:spcBef>
        <a:buClr>
          <a:schemeClr val="accent1"/>
        </a:buClr>
        <a:buSzPct val="60000"/>
        <a:buFont typeface="Wingdings 2"/>
        <a:buChar char=""/>
        <a:defRPr baseline="0" sz="1400" kern="1200" kumimoji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algn="l" eaLnBrk="1" hangingPunct="1" latinLnBrk="0" marL="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1pPr>
      <a:lvl2pPr algn="l" eaLnBrk="1" hangingPunct="1" latinLnBrk="0" marL="4572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2pPr>
      <a:lvl3pPr algn="l" eaLnBrk="1" hangingPunct="1" latinLnBrk="0" marL="9144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3pPr>
      <a:lvl4pPr algn="l" eaLnBrk="1" hangingPunct="1" latinLnBrk="0" marL="13716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4pPr>
      <a:lvl5pPr algn="l" eaLnBrk="1" hangingPunct="1" latinLnBrk="0" marL="18288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5pPr>
      <a:lvl6pPr algn="l" eaLnBrk="1" hangingPunct="1" latinLnBrk="0" marL="22860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6pPr>
      <a:lvl7pPr algn="l" eaLnBrk="1" hangingPunct="1" latinLnBrk="0" marL="27432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7pPr>
      <a:lvl8pPr algn="l" eaLnBrk="1" hangingPunct="1" latinLnBrk="0" marL="32004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8pPr>
      <a:lvl9pPr algn="l" eaLnBrk="1" hangingPunct="1" latinLnBrk="0" marL="36576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4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76" name="Прямоугольник 8"/>
          <p:cNvSpPr/>
          <p:nvPr/>
        </p:nvSpPr>
        <p:spPr>
          <a:xfrm>
            <a:off x="0" y="0"/>
            <a:ext cx="9144000" cy="6858000"/>
          </a:xfrm>
          <a:prstGeom prst="rect"/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 eaLnBrk="1" hangingPunct="1" latinLnBrk="0"/>
            <a:endParaRPr kumimoji="0" lang="en-US"/>
          </a:p>
        </p:txBody>
      </p:sp>
      <p:sp useBgFill="1">
        <p:nvSpPr>
          <p:cNvPr id="1048577" name="Скругленный прямоугольник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 eaLnBrk="1" hangingPunct="1" latinLnBrk="0"/>
            <a:endParaRPr kumimoji="0" lang="en-US"/>
          </a:p>
        </p:txBody>
      </p:sp>
      <p:sp>
        <p:nvSpPr>
          <p:cNvPr id="1048578" name="Заголовок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/>
        </p:spPr>
        <p:txBody>
          <a:bodyPr anchor="b" anchorCtr="0" bIns="91440">
            <a:normAutofit/>
          </a:bodyPr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579" name="Текст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/>
        </p:spPr>
        <p:txBody>
          <a:bodyPr>
            <a:normAutofit/>
          </a:bodyPr>
          <a:p>
            <a:pPr eaLnBrk="1" hangingPunct="1" latinLnBrk="0" lvl="0"/>
            <a:r>
              <a:rPr kumimoji="0" lang="ru-RU" smtClean="0"/>
              <a:t>Образец текста</a:t>
            </a:r>
          </a:p>
          <a:p>
            <a:pPr eaLnBrk="1" hangingPunct="1" latinLnBrk="0" lvl="1"/>
            <a:r>
              <a:rPr kumimoji="0" lang="ru-RU" smtClean="0"/>
              <a:t>Второй уровень</a:t>
            </a:r>
          </a:p>
          <a:p>
            <a:pPr eaLnBrk="1" hangingPunct="1" latinLnBrk="0" lvl="2"/>
            <a:r>
              <a:rPr kumimoji="0" lang="ru-RU" smtClean="0"/>
              <a:t>Третий уровень</a:t>
            </a:r>
          </a:p>
          <a:p>
            <a:pPr eaLnBrk="1" hangingPunct="1" latinLnBrk="0" lvl="3"/>
            <a:r>
              <a:rPr kumimoji="0" lang="ru-RU" smtClean="0"/>
              <a:t>Четвертый уровень</a:t>
            </a:r>
          </a:p>
          <a:p>
            <a:pPr eaLnBrk="1" hangingPunct="1" latinLnBrk="0" lvl="4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48580" name="Дата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/>
        </p:spPr>
        <p:txBody>
          <a:bodyPr anchor="ctr" anchorCtr="0"/>
          <a:lstStyle>
            <a:lvl1pPr algn="r" eaLnBrk="1" hangingPunct="1" latinLnBrk="0">
              <a:defRPr sz="1400" kumimoji="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581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/>
        </p:spPr>
        <p:txBody>
          <a:bodyPr anchor="ctr" anchorCtr="0"/>
          <a:lstStyle>
            <a:lvl1pPr eaLnBrk="1" hangingPunct="1" latinLnBrk="0">
              <a:defRPr sz="1400" kumimoji="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1048582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/>
          <a:solidFill>
            <a:schemeClr val="accent1"/>
          </a:solidFill>
        </p:spPr>
        <p:txBody>
          <a:bodyPr anchor="ctr" anchorCtr="1" bIns="0" lIns="0" rIns="0" tIns="0" wrap="none">
            <a:noAutofit/>
          </a:bodyPr>
          <a:lstStyle>
            <a:lvl1pPr algn="ctr" eaLnBrk="1" hangingPunct="1" latinLnBrk="0">
              <a:defRPr sz="1400" kumimoji="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l" eaLnBrk="1" hangingPunct="1" latinLnBrk="0" rtl="0">
        <a:spcBef>
          <a:spcPct val="0"/>
        </a:spcBef>
        <a:buNone/>
        <a:defRPr sz="4000" kern="1200" kumimoji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algn="l" eaLnBrk="1" hangingPunct="1" indent="-274320" latinLnBrk="0" marL="274320" rtl="0">
        <a:spcBef>
          <a:spcPts val="580"/>
        </a:spcBef>
        <a:buClr>
          <a:schemeClr val="accent1"/>
        </a:buClr>
        <a:buSzPct val="85000"/>
        <a:buFont typeface="Wingdings 2"/>
        <a:buChar char=""/>
        <a:defRPr sz="2600" kern="1200" kumimoji="0">
          <a:solidFill>
            <a:schemeClr val="tx1"/>
          </a:solidFill>
          <a:latin typeface="+mn-lt"/>
          <a:ea typeface="+mn-ea"/>
          <a:cs typeface="+mn-cs"/>
        </a:defRPr>
      </a:lvl1pPr>
      <a:lvl2pPr algn="l" eaLnBrk="1" hangingPunct="1" indent="-228600" latinLnBrk="0" marL="548640" rtl="0">
        <a:spcBef>
          <a:spcPts val="370"/>
        </a:spcBef>
        <a:buClr>
          <a:schemeClr val="accent2"/>
        </a:buClr>
        <a:buSzPct val="85000"/>
        <a:buFont typeface="Wingdings 2"/>
        <a:buChar char=""/>
        <a:defRPr sz="2400" kern="1200" kumimoji="0">
          <a:solidFill>
            <a:schemeClr val="tx1"/>
          </a:solidFill>
          <a:latin typeface="+mn-lt"/>
          <a:ea typeface="+mn-ea"/>
          <a:cs typeface="+mn-cs"/>
        </a:defRPr>
      </a:lvl2pPr>
      <a:lvl3pPr algn="l" eaLnBrk="1" hangingPunct="1" indent="-228600" latinLnBrk="0" marL="822960" rtl="0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sz="2000" kern="1200" kumimoji="0">
          <a:solidFill>
            <a:schemeClr val="tx1"/>
          </a:solidFill>
          <a:latin typeface="+mn-lt"/>
          <a:ea typeface="+mn-ea"/>
          <a:cs typeface="+mn-cs"/>
        </a:defRPr>
      </a:lvl3pPr>
      <a:lvl4pPr algn="l" eaLnBrk="1" hangingPunct="1" indent="-228600" latinLnBrk="0" marL="1097280" rtl="0">
        <a:spcBef>
          <a:spcPts val="370"/>
        </a:spcBef>
        <a:buClr>
          <a:schemeClr val="accent3"/>
        </a:buClr>
        <a:buSzPct val="80000"/>
        <a:buFont typeface="Wingdings 2"/>
        <a:buChar char=""/>
        <a:defRPr sz="2000" kern="1200" kumimoji="0">
          <a:solidFill>
            <a:schemeClr val="tx1"/>
          </a:solidFill>
          <a:latin typeface="+mn-lt"/>
          <a:ea typeface="+mn-ea"/>
          <a:cs typeface="+mn-cs"/>
        </a:defRPr>
      </a:lvl4pPr>
      <a:lvl5pPr algn="l" eaLnBrk="1" hangingPunct="1" indent="-228600" latinLnBrk="0" marL="1371600" rtl="0">
        <a:spcBef>
          <a:spcPts val="370"/>
        </a:spcBef>
        <a:buClr>
          <a:schemeClr val="accent3"/>
        </a:buClr>
        <a:buFontTx/>
        <a:buChar char="o"/>
        <a:defRPr sz="2000" kern="1200" kumimoji="0">
          <a:solidFill>
            <a:schemeClr val="tx1"/>
          </a:solidFill>
          <a:latin typeface="+mn-lt"/>
          <a:ea typeface="+mn-ea"/>
          <a:cs typeface="+mn-cs"/>
        </a:defRPr>
      </a:lvl5pPr>
      <a:lvl6pPr algn="l" eaLnBrk="1" hangingPunct="1" indent="-228600" latinLnBrk="0" marL="1645920" rtl="0">
        <a:spcBef>
          <a:spcPts val="370"/>
        </a:spcBef>
        <a:buClr>
          <a:schemeClr val="accent3"/>
        </a:buClr>
        <a:buChar char="•"/>
        <a:defRPr baseline="0" sz="1800" kern="1200" kumimoji="0">
          <a:solidFill>
            <a:schemeClr val="tx1"/>
          </a:solidFill>
          <a:latin typeface="+mn-lt"/>
          <a:ea typeface="+mn-ea"/>
          <a:cs typeface="+mn-cs"/>
        </a:defRPr>
      </a:lvl6pPr>
      <a:lvl7pPr algn="l" eaLnBrk="1" hangingPunct="1" indent="-228600" latinLnBrk="0" marL="1920240" rtl="0">
        <a:spcBef>
          <a:spcPts val="370"/>
        </a:spcBef>
        <a:buClr>
          <a:schemeClr val="accent2"/>
        </a:buClr>
        <a:buChar char="•"/>
        <a:defRPr sz="1800" kern="1200" kumimoji="0">
          <a:solidFill>
            <a:schemeClr val="tx1"/>
          </a:solidFill>
          <a:latin typeface="+mn-lt"/>
          <a:ea typeface="+mn-ea"/>
          <a:cs typeface="+mn-cs"/>
        </a:defRPr>
      </a:lvl7pPr>
      <a:lvl8pPr algn="l" eaLnBrk="1" hangingPunct="1" indent="-228600" latinLnBrk="0" marL="2194560" rtl="0">
        <a:spcBef>
          <a:spcPts val="370"/>
        </a:spcBef>
        <a:buClr>
          <a:schemeClr val="accent1">
            <a:tint val="60000"/>
          </a:schemeClr>
        </a:buClr>
        <a:buChar char="•"/>
        <a:defRPr sz="1800" kern="1200" kumimoji="0">
          <a:solidFill>
            <a:schemeClr val="tx1"/>
          </a:solidFill>
          <a:latin typeface="+mn-lt"/>
          <a:ea typeface="+mn-ea"/>
          <a:cs typeface="+mn-cs"/>
        </a:defRPr>
      </a:lvl8pPr>
      <a:lvl9pPr algn="l" eaLnBrk="1" hangingPunct="1" indent="-228600" latinLnBrk="0" marL="2468880" rtl="0">
        <a:spcBef>
          <a:spcPts val="370"/>
        </a:spcBef>
        <a:buClr>
          <a:schemeClr val="accent2">
            <a:tint val="60000"/>
          </a:schemeClr>
        </a:buClr>
        <a:buChar char="•"/>
        <a:defRPr sz="1800" kern="1200" kumimoji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algn="l" eaLnBrk="1" hangingPunct="1" latinLnBrk="0" marL="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1pPr>
      <a:lvl2pPr algn="l" eaLnBrk="1" hangingPunct="1" latinLnBrk="0" marL="4572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2pPr>
      <a:lvl3pPr algn="l" eaLnBrk="1" hangingPunct="1" latinLnBrk="0" marL="9144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3pPr>
      <a:lvl4pPr algn="l" eaLnBrk="1" hangingPunct="1" latinLnBrk="0" marL="13716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4pPr>
      <a:lvl5pPr algn="l" eaLnBrk="1" hangingPunct="1" latinLnBrk="0" marL="18288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5pPr>
      <a:lvl6pPr algn="l" eaLnBrk="1" hangingPunct="1" latinLnBrk="0" marL="22860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6pPr>
      <a:lvl7pPr algn="l" eaLnBrk="1" hangingPunct="1" latinLnBrk="0" marL="27432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7pPr>
      <a:lvl8pPr algn="l" eaLnBrk="1" hangingPunct="1" latinLnBrk="0" marL="32004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8pPr>
      <a:lvl9pPr algn="l" eaLnBrk="1" hangingPunct="1" latinLnBrk="0" marL="36576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52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62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/>
        </p:spPr>
        <p:txBody>
          <a:bodyPr vert="horz">
            <a:normAutofit/>
          </a:bodyPr>
          <a:p>
            <a:pPr eaLnBrk="1" hangingPunct="1" latinLnBrk="0" lvl="0"/>
            <a:r>
              <a:rPr kumimoji="0" lang="ru-RU" smtClean="0"/>
              <a:t>Образец текста</a:t>
            </a:r>
          </a:p>
          <a:p>
            <a:pPr eaLnBrk="1" hangingPunct="1" latinLnBrk="0" lvl="1"/>
            <a:r>
              <a:rPr kumimoji="0" lang="ru-RU" smtClean="0"/>
              <a:t>Второй уровень</a:t>
            </a:r>
          </a:p>
          <a:p>
            <a:pPr eaLnBrk="1" hangingPunct="1" latinLnBrk="0" lvl="2"/>
            <a:r>
              <a:rPr kumimoji="0" lang="ru-RU" smtClean="0"/>
              <a:t>Третий уровень</a:t>
            </a:r>
          </a:p>
          <a:p>
            <a:pPr eaLnBrk="1" hangingPunct="1" latinLnBrk="0" lvl="3"/>
            <a:r>
              <a:rPr kumimoji="0" lang="ru-RU" smtClean="0"/>
              <a:t>Четвертый уровень</a:t>
            </a:r>
          </a:p>
          <a:p>
            <a:pPr eaLnBrk="1" hangingPunct="1" latinLnBrk="0" lvl="4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48629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/>
        </p:spPr>
        <p:txBody>
          <a:bodyPr vert="horz"/>
          <a:lstStyle>
            <a:lvl1pPr algn="l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</a:fld>
            <a:endParaRPr lang="ru-RU"/>
          </a:p>
        </p:txBody>
      </p:sp>
      <p:sp>
        <p:nvSpPr>
          <p:cNvPr id="1048630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/>
        </p:spPr>
        <p:txBody>
          <a:bodyPr vert="horz"/>
          <a:lstStyle>
            <a:lvl1pPr algn="r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048631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/>
        </p:spPr>
        <p:txBody>
          <a:bodyPr vert="horz"/>
          <a:lstStyle>
            <a:lvl1pPr algn="r" eaLnBrk="1" hangingPunct="1" latinLnBrk="0">
              <a:defRPr sz="1200" kumimoji="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</a:fld>
            <a:endParaRPr lang="ru-RU"/>
          </a:p>
        </p:txBody>
      </p:sp>
      <p:sp>
        <p:nvSpPr>
          <p:cNvPr id="1048632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/>
        </p:spPr>
        <p:txBody>
          <a:bodyPr anchor="ctr" vert="horz">
            <a:normAutofit/>
          </a:bodyPr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048633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  <p:sp>
        <p:nvSpPr>
          <p:cNvPr id="1048634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/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anchor="t" bIns="45720" compatLnSpc="1" lIns="91440" rIns="91440" tIns="45720" vert="horz" wrap="square"/>
          <a:p>
            <a:endParaRPr kumimoji="0" lang="en-US"/>
          </a:p>
        </p:txBody>
      </p:sp>
    </p:spTree>
  </p:cSld>
  <p:clrMap accent1="accent1" accent2="accent2" accent3="accent3" accent4="accent4" accent5="accent5" accent6="accent6" bg1="lt1" bg2="lt2" tx1="dk1" tx2="dk2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eaLnBrk="1" hangingPunct="1" latinLnBrk="0" rtl="0">
        <a:spcBef>
          <a:spcPct val="0"/>
        </a:spcBef>
        <a:buNone/>
        <a:defRPr baseline="0" cap="all" sz="3600" kern="1200" kumimoji="0">
          <a:solidFill>
            <a:schemeClr val="tx2"/>
          </a:solidFill>
          <a:effectLst>
            <a:reflection algn="bl" blurRad="12700" dir="5400000" endA="300" endPos="55000" rotWithShape="0" stA="48000" sy="-90000"/>
          </a:effectLst>
          <a:latin typeface="+mj-lt"/>
          <a:ea typeface="+mj-ea"/>
          <a:cs typeface="+mj-cs"/>
        </a:defRPr>
      </a:lvl1pPr>
    </p:titleStyle>
    <p:bodyStyle>
      <a:lvl1pPr algn="l" eaLnBrk="1" hangingPunct="1" indent="-342900" latinLnBrk="0" marL="342900" rtl="0">
        <a:spcBef>
          <a:spcPct val="20000"/>
        </a:spcBef>
        <a:buClr>
          <a:schemeClr val="accent1"/>
        </a:buClr>
        <a:buSzPct val="70000"/>
        <a:buFont typeface="Wingdings 2"/>
        <a:buChar char=""/>
        <a:defRPr sz="3200" kern="1200" kumimoji="0">
          <a:solidFill>
            <a:schemeClr val="tx2"/>
          </a:solidFill>
          <a:latin typeface="+mn-lt"/>
          <a:ea typeface="+mn-ea"/>
          <a:cs typeface="+mn-cs"/>
        </a:defRPr>
      </a:lvl1pPr>
      <a:lvl2pPr algn="l" eaLnBrk="1" hangingPunct="1" indent="-285750" latinLnBrk="0" marL="742950" rtl="0">
        <a:spcBef>
          <a:spcPct val="20000"/>
        </a:spcBef>
        <a:buClr>
          <a:schemeClr val="accent1"/>
        </a:buClr>
        <a:buSzPct val="70000"/>
        <a:buFont typeface="Wingdings 2"/>
        <a:buChar char=""/>
        <a:defRPr sz="2800" kern="1200" kumimoji="0">
          <a:solidFill>
            <a:schemeClr val="tx2"/>
          </a:solidFill>
          <a:latin typeface="+mn-lt"/>
          <a:ea typeface="+mn-ea"/>
          <a:cs typeface="+mn-cs"/>
        </a:defRPr>
      </a:lvl2pPr>
      <a:lvl3pPr algn="l" eaLnBrk="1" hangingPunct="1" indent="-228600" latinLnBrk="0" marL="1143000" rtl="0">
        <a:spcBef>
          <a:spcPct val="20000"/>
        </a:spcBef>
        <a:buClr>
          <a:schemeClr val="accent1"/>
        </a:buClr>
        <a:buSzPct val="70000"/>
        <a:buFont typeface="Wingdings 2"/>
        <a:buChar char=""/>
        <a:defRPr sz="2400" kern="1200" kumimoji="0">
          <a:solidFill>
            <a:schemeClr val="tx2"/>
          </a:solidFill>
          <a:latin typeface="+mn-lt"/>
          <a:ea typeface="+mn-ea"/>
          <a:cs typeface="+mn-cs"/>
        </a:defRPr>
      </a:lvl3pPr>
      <a:lvl4pPr algn="l" eaLnBrk="1" hangingPunct="1" indent="-228600" latinLnBrk="0" marL="1600200" rtl="0">
        <a:spcBef>
          <a:spcPct val="20000"/>
        </a:spcBef>
        <a:buClr>
          <a:schemeClr val="accent1"/>
        </a:buClr>
        <a:buSzPct val="70000"/>
        <a:buFont typeface="Wingdings 2"/>
        <a:buChar char=""/>
        <a:defRPr sz="2000" kern="1200" kumimoji="0">
          <a:solidFill>
            <a:schemeClr val="tx2"/>
          </a:solidFill>
          <a:latin typeface="+mn-lt"/>
          <a:ea typeface="+mn-ea"/>
          <a:cs typeface="+mn-cs"/>
        </a:defRPr>
      </a:lvl4pPr>
      <a:lvl5pPr algn="l" eaLnBrk="1" hangingPunct="1" indent="-228600" latinLnBrk="0" marL="2057400" rtl="0">
        <a:spcBef>
          <a:spcPct val="20000"/>
        </a:spcBef>
        <a:buClr>
          <a:schemeClr val="accent1"/>
        </a:buClr>
        <a:buSzPct val="60000"/>
        <a:buFont typeface="Wingdings 2"/>
        <a:buChar char=""/>
        <a:defRPr sz="1800" kern="1200" kumimoji="0">
          <a:solidFill>
            <a:schemeClr val="tx2"/>
          </a:solidFill>
          <a:latin typeface="+mn-lt"/>
          <a:ea typeface="+mn-ea"/>
          <a:cs typeface="+mn-cs"/>
        </a:defRPr>
      </a:lvl5pPr>
      <a:lvl6pPr algn="l" eaLnBrk="1" hangingPunct="1" indent="-228600" latinLnBrk="0" marL="2514600" rtl="0">
        <a:spcBef>
          <a:spcPct val="20000"/>
        </a:spcBef>
        <a:buClr>
          <a:schemeClr val="accent1"/>
        </a:buClr>
        <a:buSzPct val="60000"/>
        <a:buFont typeface="Wingdings 2"/>
        <a:buChar char=""/>
        <a:defRPr sz="1800" kern="1200" kumimoji="0">
          <a:solidFill>
            <a:schemeClr val="tx2"/>
          </a:solidFill>
          <a:latin typeface="+mn-lt"/>
          <a:ea typeface="+mn-ea"/>
          <a:cs typeface="+mn-cs"/>
        </a:defRPr>
      </a:lvl6pPr>
      <a:lvl7pPr algn="l" eaLnBrk="1" hangingPunct="1" indent="-228600" latinLnBrk="0" marL="2971800" rtl="0">
        <a:spcBef>
          <a:spcPct val="20000"/>
        </a:spcBef>
        <a:buClr>
          <a:schemeClr val="accent1"/>
        </a:buClr>
        <a:buSzPct val="60000"/>
        <a:buFont typeface="Wingdings 2"/>
        <a:buChar char=""/>
        <a:defRPr sz="1600" kern="1200" kumimoji="0">
          <a:solidFill>
            <a:schemeClr val="tx2"/>
          </a:solidFill>
          <a:latin typeface="+mn-lt"/>
          <a:ea typeface="+mn-ea"/>
          <a:cs typeface="+mn-cs"/>
        </a:defRPr>
      </a:lvl7pPr>
      <a:lvl8pPr algn="l" eaLnBrk="1" hangingPunct="1" indent="-228600" latinLnBrk="0" marL="3429000" rtl="0">
        <a:spcBef>
          <a:spcPct val="20000"/>
        </a:spcBef>
        <a:buClr>
          <a:schemeClr val="accent1"/>
        </a:buClr>
        <a:buSzPct val="60000"/>
        <a:buFont typeface="Wingdings 2"/>
        <a:buChar char=""/>
        <a:defRPr baseline="0" sz="1600" kern="1200" kumimoji="0">
          <a:solidFill>
            <a:schemeClr val="tx2"/>
          </a:solidFill>
          <a:latin typeface="+mn-lt"/>
          <a:ea typeface="+mn-ea"/>
          <a:cs typeface="+mn-cs"/>
        </a:defRPr>
      </a:lvl8pPr>
      <a:lvl9pPr algn="l" eaLnBrk="1" hangingPunct="1" indent="-228600" latinLnBrk="0" marL="3886200" rtl="0">
        <a:spcBef>
          <a:spcPct val="20000"/>
        </a:spcBef>
        <a:buClr>
          <a:schemeClr val="accent1"/>
        </a:buClr>
        <a:buSzPct val="60000"/>
        <a:buFont typeface="Wingdings 2"/>
        <a:buChar char=""/>
        <a:defRPr baseline="0" sz="1400" kern="1200" kumimoji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algn="l" eaLnBrk="1" hangingPunct="1" latinLnBrk="0" marL="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1pPr>
      <a:lvl2pPr algn="l" eaLnBrk="1" hangingPunct="1" latinLnBrk="0" marL="4572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2pPr>
      <a:lvl3pPr algn="l" eaLnBrk="1" hangingPunct="1" latinLnBrk="0" marL="9144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3pPr>
      <a:lvl4pPr algn="l" eaLnBrk="1" hangingPunct="1" latinLnBrk="0" marL="13716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4pPr>
      <a:lvl5pPr algn="l" eaLnBrk="1" hangingPunct="1" latinLnBrk="0" marL="18288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5pPr>
      <a:lvl6pPr algn="l" eaLnBrk="1" hangingPunct="1" latinLnBrk="0" marL="22860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6pPr>
      <a:lvl7pPr algn="l" eaLnBrk="1" hangingPunct="1" latinLnBrk="0" marL="27432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7pPr>
      <a:lvl8pPr algn="l" eaLnBrk="1" hangingPunct="1" latinLnBrk="0" marL="32004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8pPr>
      <a:lvl9pPr algn="l" eaLnBrk="1" hangingPunct="1" latinLnBrk="0" marL="3657600" rtl="0">
        <a:defRPr kern="1200" kumimoji="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3" Type="http://schemas.microsoft.com/office/2007/relationships/diagramDrawing" Target="../diagrams/drawing1.xml"/><Relationship Id="rId4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6" Type="http://schemas.openxmlformats.org/officeDocument/2006/relationships/slideLayout" Target="../slideLayouts/slideLayout2.xml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2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593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p>
            <a:r>
              <a:rPr dirty="0" lang="en-US" err="1" smtClean="0"/>
              <a:t>Pedagokikaning</a:t>
            </a:r>
            <a:r>
              <a:rPr dirty="0" lang="en-US" smtClean="0"/>
              <a:t> </a:t>
            </a:r>
            <a:r>
              <a:rPr dirty="0" lang="en-US" err="1" smtClean="0"/>
              <a:t>tadqiqot</a:t>
            </a:r>
            <a:r>
              <a:rPr dirty="0" lang="en-US" smtClean="0"/>
              <a:t> </a:t>
            </a:r>
            <a:r>
              <a:rPr dirty="0" lang="en-US" err="1" smtClean="0"/>
              <a:t>metodlari</a:t>
            </a:r>
            <a:r>
              <a:rPr dirty="0" lang="en-US" smtClean="0"/>
              <a:t> </a:t>
            </a:r>
            <a:r>
              <a:rPr dirty="0" lang="en-US" err="1" smtClean="0"/>
              <a:t>va</a:t>
            </a:r>
            <a:r>
              <a:rPr dirty="0" lang="en-US" smtClean="0"/>
              <a:t> </a:t>
            </a:r>
            <a:r>
              <a:rPr dirty="0" lang="en-US" err="1" smtClean="0"/>
              <a:t>uning</a:t>
            </a:r>
            <a:r>
              <a:rPr dirty="0" lang="en-US" smtClean="0"/>
              <a:t> </a:t>
            </a:r>
            <a:r>
              <a:rPr dirty="0" lang="en-US" err="1" smtClean="0"/>
              <a:t>asosiy</a:t>
            </a:r>
            <a:r>
              <a:rPr dirty="0" lang="en-US" smtClean="0"/>
              <a:t> </a:t>
            </a:r>
            <a:r>
              <a:rPr dirty="0" lang="en-US" err="1" smtClean="0"/>
              <a:t>kategoriyalari</a:t>
            </a:r>
            <a:endParaRPr dirty="0" lang="ru-RU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8" name="Содержимое 2"/>
          <p:cNvSpPr>
            <a:spLocks noGrp="1"/>
          </p:cNvSpPr>
          <p:nvPr>
            <p:ph idx="1"/>
          </p:nvPr>
        </p:nvSpPr>
        <p:spPr>
          <a:xfrm>
            <a:off x="500034" y="357166"/>
            <a:ext cx="8229600" cy="5357850"/>
          </a:xfrm>
        </p:spPr>
        <p:txBody>
          <a:bodyPr>
            <a:noAutofit/>
          </a:bodyPr>
          <a:p>
            <a:r>
              <a:rPr b="1" dirty="0" sz="1900" i="1" lang="en-US" err="1" smtClean="0"/>
              <a:t>Pedagogik</a:t>
            </a:r>
            <a:r>
              <a:rPr b="1" dirty="0" sz="1900" i="1" lang="en-US" smtClean="0"/>
              <a:t> </a:t>
            </a:r>
            <a:r>
              <a:rPr b="1" dirty="0" sz="1900" i="1" lang="en-US" err="1" smtClean="0"/>
              <a:t>ilmiy-tadqiqot</a:t>
            </a:r>
            <a:r>
              <a:rPr b="1" dirty="0" sz="1900" i="1" lang="en-US" smtClean="0"/>
              <a:t> </a:t>
            </a:r>
            <a:r>
              <a:rPr b="1" dirty="0" sz="1900" i="1" lang="en-US" err="1" smtClean="0"/>
              <a:t>metodlari</a:t>
            </a:r>
            <a:r>
              <a:rPr dirty="0" sz="1900" lang="en-US" smtClean="0"/>
              <a:t>.  </a:t>
            </a:r>
            <a:r>
              <a:rPr dirty="0" sz="1900" lang="en-US" err="1" smtClean="0"/>
              <a:t>Pedagogika</a:t>
            </a:r>
            <a:r>
              <a:rPr dirty="0" sz="1900" lang="en-US" smtClean="0"/>
              <a:t> </a:t>
            </a:r>
            <a:r>
              <a:rPr dirty="0" sz="1900" lang="en-US" err="1" smtClean="0"/>
              <a:t>fani</a:t>
            </a:r>
            <a:r>
              <a:rPr dirty="0" sz="1900" lang="en-US" smtClean="0"/>
              <a:t> </a:t>
            </a:r>
            <a:r>
              <a:rPr dirty="0" sz="1900" lang="en-US" err="1" smtClean="0"/>
              <a:t>rivoji</a:t>
            </a:r>
            <a:r>
              <a:rPr dirty="0" sz="1900" lang="en-US" smtClean="0"/>
              <a:t> </a:t>
            </a:r>
            <a:r>
              <a:rPr dirty="0" sz="1900" lang="en-US" err="1" smtClean="0"/>
              <a:t>muayyan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pedagogik</a:t>
            </a:r>
            <a:r>
              <a:rPr dirty="0" sz="1900" lang="en-US" smtClean="0"/>
              <a:t> </a:t>
            </a:r>
            <a:r>
              <a:rPr dirty="0" sz="1900" lang="en-US" err="1" smtClean="0"/>
              <a:t>muammolarni</a:t>
            </a:r>
            <a:r>
              <a:rPr dirty="0" sz="1900" lang="en-US" smtClean="0"/>
              <a:t> </a:t>
            </a:r>
            <a:r>
              <a:rPr dirty="0" sz="1900" lang="en-US" err="1" smtClean="0"/>
              <a:t>tadqiq</a:t>
            </a:r>
            <a:r>
              <a:rPr dirty="0" sz="1900" lang="en-US" smtClean="0"/>
              <a:t> </a:t>
            </a:r>
            <a:r>
              <a:rPr dirty="0" sz="1900" lang="en-US" err="1" smtClean="0"/>
              <a:t>etish</a:t>
            </a:r>
            <a:r>
              <a:rPr dirty="0" sz="1900" lang="en-US" smtClean="0"/>
              <a:t> </a:t>
            </a:r>
            <a:r>
              <a:rPr dirty="0" sz="1900" lang="en-US" err="1" smtClean="0"/>
              <a:t>maqsadida</a:t>
            </a:r>
            <a:r>
              <a:rPr dirty="0" sz="1900" lang="en-US" smtClean="0"/>
              <a:t> </a:t>
            </a:r>
            <a:r>
              <a:rPr dirty="0" sz="1900" lang="en-US" err="1" smtClean="0"/>
              <a:t>olib</a:t>
            </a:r>
            <a:r>
              <a:rPr dirty="0" sz="1900" lang="en-US" smtClean="0"/>
              <a:t> </a:t>
            </a:r>
            <a:r>
              <a:rPr dirty="0" sz="1900" lang="en-US" err="1" smtClean="0"/>
              <a:t>borilgan</a:t>
            </a:r>
            <a:r>
              <a:rPr dirty="0" sz="1900" lang="en-US" smtClean="0"/>
              <a:t> </a:t>
            </a:r>
            <a:r>
              <a:rPr dirty="0" sz="1900" lang="en-US" err="1" smtClean="0"/>
              <a:t>tadqiqot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ishlarining</a:t>
            </a:r>
            <a:r>
              <a:rPr dirty="0" sz="1900" lang="en-US" smtClean="0"/>
              <a:t> </a:t>
            </a:r>
            <a:r>
              <a:rPr dirty="0" sz="1900" lang="en-US" err="1" smtClean="0"/>
              <a:t>g‘oyasi</a:t>
            </a:r>
            <a:r>
              <a:rPr dirty="0" sz="1900" lang="en-US" smtClean="0"/>
              <a:t>,  </a:t>
            </a:r>
            <a:r>
              <a:rPr dirty="0" sz="1900" lang="en-US" err="1" smtClean="0"/>
              <a:t>mazmuni</a:t>
            </a:r>
            <a:r>
              <a:rPr dirty="0" sz="1900" lang="en-US" smtClean="0"/>
              <a:t>  </a:t>
            </a:r>
            <a:r>
              <a:rPr dirty="0" sz="1900" lang="en-US" err="1" smtClean="0"/>
              <a:t>hamda</a:t>
            </a:r>
            <a:r>
              <a:rPr dirty="0" sz="1900" lang="en-US" smtClean="0"/>
              <a:t>  </a:t>
            </a:r>
            <a:r>
              <a:rPr dirty="0" sz="1900" lang="en-US" err="1" smtClean="0"/>
              <a:t>natijalari</a:t>
            </a:r>
            <a:r>
              <a:rPr dirty="0" sz="1900" lang="en-US" smtClean="0"/>
              <a:t>  </a:t>
            </a:r>
            <a:r>
              <a:rPr dirty="0" sz="1900" lang="en-US" err="1" smtClean="0"/>
              <a:t>hisobiga</a:t>
            </a:r>
            <a:r>
              <a:rPr dirty="0" sz="1900" lang="en-US" smtClean="0"/>
              <a:t>  </a:t>
            </a:r>
            <a:r>
              <a:rPr dirty="0" sz="1900" lang="en-US" err="1" smtClean="0"/>
              <a:t>ta’minlanadi</a:t>
            </a:r>
            <a:r>
              <a:rPr dirty="0" sz="1900" lang="en-US" smtClean="0"/>
              <a:t>. </a:t>
            </a:r>
          </a:p>
          <a:p>
            <a:r>
              <a:rPr dirty="0" sz="1900" lang="en-US" err="1" smtClean="0"/>
              <a:t>Ijtimoiy</a:t>
            </a:r>
            <a:r>
              <a:rPr dirty="0" sz="1900" lang="en-US" smtClean="0"/>
              <a:t>  </a:t>
            </a:r>
            <a:r>
              <a:rPr dirty="0" sz="1900" lang="en-US" err="1" smtClean="0"/>
              <a:t>va</a:t>
            </a:r>
            <a:r>
              <a:rPr dirty="0" sz="1900" lang="en-US" smtClean="0"/>
              <a:t>  </a:t>
            </a:r>
            <a:r>
              <a:rPr dirty="0" sz="1900" lang="en-US" err="1" smtClean="0"/>
              <a:t>ishlab</a:t>
            </a:r>
            <a:r>
              <a:rPr dirty="0" sz="1900" lang="en-US" smtClean="0"/>
              <a:t>  </a:t>
            </a:r>
            <a:r>
              <a:rPr dirty="0" sz="1900" lang="en-US" err="1" smtClean="0"/>
              <a:t>chiqarish</a:t>
            </a:r>
            <a:r>
              <a:rPr dirty="0" sz="1900" lang="en-US" smtClean="0"/>
              <a:t>  </a:t>
            </a:r>
            <a:r>
              <a:rPr dirty="0" sz="1900" lang="en-US" err="1" smtClean="0"/>
              <a:t>jarayonining</a:t>
            </a:r>
            <a:r>
              <a:rPr dirty="0" sz="1900" lang="en-US" smtClean="0"/>
              <a:t>  </a:t>
            </a:r>
            <a:r>
              <a:rPr dirty="0" sz="1900" lang="en-US" err="1" smtClean="0"/>
              <a:t>keskin</a:t>
            </a:r>
            <a:r>
              <a:rPr dirty="0" sz="1900" lang="en-US" smtClean="0"/>
              <a:t>  </a:t>
            </a:r>
            <a:r>
              <a:rPr dirty="0" sz="1900" lang="en-US" err="1" smtClean="0"/>
              <a:t>rivojlanishi</a:t>
            </a:r>
            <a:r>
              <a:rPr dirty="0" sz="1900" lang="en-US" smtClean="0"/>
              <a:t>,  </a:t>
            </a:r>
            <a:r>
              <a:rPr dirty="0" sz="1900" lang="en-US" err="1" smtClean="0"/>
              <a:t>shaxsni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har</a:t>
            </a:r>
            <a:r>
              <a:rPr dirty="0" sz="1900" lang="en-US" smtClean="0"/>
              <a:t>  </a:t>
            </a:r>
            <a:r>
              <a:rPr dirty="0" sz="1900" lang="en-US" err="1" smtClean="0"/>
              <a:t>tomonlama</a:t>
            </a:r>
            <a:r>
              <a:rPr dirty="0" sz="1900" lang="en-US" smtClean="0"/>
              <a:t>  </a:t>
            </a:r>
            <a:r>
              <a:rPr dirty="0" sz="1900" lang="en-US" err="1" smtClean="0"/>
              <a:t>kamol</a:t>
            </a:r>
            <a:r>
              <a:rPr dirty="0" sz="1900" lang="en-US" smtClean="0"/>
              <a:t>  </a:t>
            </a:r>
            <a:r>
              <a:rPr dirty="0" sz="1900" lang="en-US" err="1" smtClean="0"/>
              <a:t>toptirish</a:t>
            </a:r>
            <a:r>
              <a:rPr dirty="0" sz="1900" lang="en-US" smtClean="0"/>
              <a:t>  </a:t>
            </a:r>
            <a:r>
              <a:rPr dirty="0" sz="1900" lang="en-US" err="1" smtClean="0"/>
              <a:t>imkonini</a:t>
            </a:r>
            <a:r>
              <a:rPr dirty="0" sz="1900" lang="en-US" smtClean="0"/>
              <a:t>  </a:t>
            </a:r>
            <a:r>
              <a:rPr dirty="0" sz="1900" lang="en-US" err="1" smtClean="0"/>
              <a:t>beruvchi</a:t>
            </a:r>
            <a:r>
              <a:rPr dirty="0" sz="1900" lang="en-US" smtClean="0"/>
              <a:t>  </a:t>
            </a:r>
            <a:r>
              <a:rPr dirty="0" sz="1900" lang="en-US" err="1" smtClean="0"/>
              <a:t>omil</a:t>
            </a:r>
            <a:r>
              <a:rPr dirty="0" sz="1900" lang="en-US" smtClean="0"/>
              <a:t>  </a:t>
            </a:r>
            <a:r>
              <a:rPr dirty="0" sz="1900" lang="en-US" err="1" smtClean="0"/>
              <a:t>hamda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pedagogik</a:t>
            </a:r>
            <a:r>
              <a:rPr dirty="0" sz="1900" lang="en-US" smtClean="0"/>
              <a:t>  </a:t>
            </a:r>
            <a:r>
              <a:rPr dirty="0" sz="1900" lang="en-US" err="1" smtClean="0"/>
              <a:t>shart-sharoitlarni</a:t>
            </a:r>
            <a:r>
              <a:rPr dirty="0" sz="1900" lang="en-US" smtClean="0"/>
              <a:t>  </a:t>
            </a:r>
            <a:r>
              <a:rPr dirty="0" sz="1900" lang="en-US" err="1" smtClean="0"/>
              <a:t>aniqiash</a:t>
            </a:r>
            <a:r>
              <a:rPr dirty="0" sz="1900" lang="en-US" smtClean="0"/>
              <a:t>, </a:t>
            </a:r>
            <a:r>
              <a:rPr dirty="0" sz="1900" lang="en-US" err="1" smtClean="0"/>
              <a:t>jamiyat</a:t>
            </a:r>
            <a:r>
              <a:rPr dirty="0" sz="1900" lang="en-US" smtClean="0"/>
              <a:t>  </a:t>
            </a:r>
            <a:r>
              <a:rPr dirty="0" sz="1900" lang="en-US" err="1" smtClean="0"/>
              <a:t>va</a:t>
            </a:r>
            <a:r>
              <a:rPr dirty="0" sz="1900" lang="en-US" smtClean="0"/>
              <a:t> </a:t>
            </a:r>
            <a:r>
              <a:rPr dirty="0" sz="1900" lang="en-US" err="1" smtClean="0"/>
              <a:t>shaxs</a:t>
            </a:r>
            <a:r>
              <a:rPr dirty="0" sz="1900" lang="en-US" smtClean="0"/>
              <a:t> </a:t>
            </a:r>
            <a:r>
              <a:rPr dirty="0" sz="1900" lang="en-US" err="1" smtClean="0"/>
              <a:t>ma’naviyatiga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ziyon</a:t>
            </a:r>
            <a:r>
              <a:rPr dirty="0" sz="1900" lang="en-US" smtClean="0"/>
              <a:t>  </a:t>
            </a:r>
            <a:r>
              <a:rPr dirty="0" sz="1900" lang="en-US" err="1" smtClean="0"/>
              <a:t>yetkazuvchi</a:t>
            </a:r>
            <a:r>
              <a:rPr dirty="0" sz="1900" lang="en-US" smtClean="0"/>
              <a:t>  </a:t>
            </a:r>
            <a:r>
              <a:rPr dirty="0" sz="1900" lang="en-US" err="1" smtClean="0"/>
              <a:t>holatlarni</a:t>
            </a:r>
            <a:r>
              <a:rPr dirty="0" sz="1900" lang="en-US" smtClean="0"/>
              <a:t>  </a:t>
            </a:r>
            <a:r>
              <a:rPr dirty="0" sz="1900" lang="en-US" err="1" smtClean="0"/>
              <a:t>bartaraf</a:t>
            </a:r>
            <a:r>
              <a:rPr dirty="0" sz="1900" lang="en-US" smtClean="0"/>
              <a:t> </a:t>
            </a:r>
            <a:r>
              <a:rPr dirty="0" sz="1900" lang="en-US" err="1" smtClean="0"/>
              <a:t>etishni</a:t>
            </a:r>
            <a:r>
              <a:rPr dirty="0" sz="1900" lang="en-US" smtClean="0"/>
              <a:t>  </a:t>
            </a:r>
            <a:r>
              <a:rPr dirty="0" sz="1900" lang="en-US" err="1" smtClean="0"/>
              <a:t>taqozo</a:t>
            </a:r>
            <a:r>
              <a:rPr dirty="0" sz="1900" lang="en-US" smtClean="0"/>
              <a:t>  </a:t>
            </a:r>
            <a:r>
              <a:rPr dirty="0" sz="1900" lang="en-US" err="1" smtClean="0"/>
              <a:t>qiladi</a:t>
            </a:r>
            <a:r>
              <a:rPr dirty="0" sz="1900" lang="en-US" smtClean="0"/>
              <a:t>.  </a:t>
            </a:r>
            <a:r>
              <a:rPr dirty="0" sz="1900" lang="en-US" err="1" smtClean="0"/>
              <a:t>Tarbiya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jarayonlarining</a:t>
            </a:r>
            <a:r>
              <a:rPr dirty="0" sz="1900" lang="en-US" smtClean="0"/>
              <a:t>  </a:t>
            </a:r>
            <a:r>
              <a:rPr dirty="0" sz="1900" lang="en-US" err="1" smtClean="0"/>
              <a:t>mohiyatini</a:t>
            </a:r>
            <a:r>
              <a:rPr dirty="0" sz="1900" lang="en-US" smtClean="0"/>
              <a:t>  </a:t>
            </a:r>
            <a:r>
              <a:rPr dirty="0" sz="1900" lang="en-US" err="1" smtClean="0"/>
              <a:t>anglash</a:t>
            </a:r>
            <a:r>
              <a:rPr dirty="0" sz="1900" lang="en-US" smtClean="0"/>
              <a:t>  </a:t>
            </a:r>
            <a:r>
              <a:rPr dirty="0" sz="1900" lang="en-US" err="1" smtClean="0"/>
              <a:t>ularni</a:t>
            </a:r>
            <a:r>
              <a:rPr dirty="0" sz="1900" lang="en-US" smtClean="0"/>
              <a:t>  </a:t>
            </a:r>
            <a:r>
              <a:rPr dirty="0" sz="1900" lang="en-US" err="1" smtClean="0"/>
              <a:t>keng</a:t>
            </a:r>
            <a:r>
              <a:rPr dirty="0" sz="1900" lang="en-US" smtClean="0"/>
              <a:t>  </a:t>
            </a:r>
            <a:r>
              <a:rPr dirty="0" sz="1900" lang="en-US" err="1" smtClean="0"/>
              <a:t>yoki</a:t>
            </a:r>
            <a:r>
              <a:rPr dirty="0" sz="1900" lang="en-US" smtClean="0"/>
              <a:t>  tor  </a:t>
            </a:r>
            <a:r>
              <a:rPr dirty="0" sz="1900" lang="en-US" err="1" smtClean="0"/>
              <a:t>doirada</a:t>
            </a:r>
            <a:r>
              <a:rPr dirty="0" sz="1900" lang="en-US" smtClean="0"/>
              <a:t> </a:t>
            </a:r>
          </a:p>
          <a:p>
            <a:r>
              <a:rPr dirty="0" sz="1900" lang="en-US" smtClean="0"/>
              <a:t>o ‘</a:t>
            </a:r>
            <a:r>
              <a:rPr dirty="0" sz="1900" lang="en-US" err="1" smtClean="0"/>
              <a:t>rganish</a:t>
            </a:r>
            <a:r>
              <a:rPr dirty="0" sz="1900" lang="en-US" smtClean="0"/>
              <a:t>,  </a:t>
            </a:r>
            <a:r>
              <a:rPr dirty="0" sz="1900" lang="en-US" err="1" smtClean="0"/>
              <a:t>mavjud</a:t>
            </a:r>
            <a:r>
              <a:rPr dirty="0" sz="1900" lang="en-US" smtClean="0"/>
              <a:t>  </a:t>
            </a:r>
            <a:r>
              <a:rPr dirty="0" sz="1900" lang="en-US" err="1" smtClean="0"/>
              <a:t>ko‘rsatkichlar</a:t>
            </a:r>
            <a:r>
              <a:rPr dirty="0" sz="1900" lang="en-US" smtClean="0"/>
              <a:t>  </a:t>
            </a:r>
            <a:r>
              <a:rPr dirty="0" sz="1900" lang="en-US" err="1" smtClean="0"/>
              <a:t>vositasida</a:t>
            </a:r>
            <a:r>
              <a:rPr dirty="0" sz="1900" lang="en-US" smtClean="0"/>
              <a:t>  </a:t>
            </a:r>
            <a:r>
              <a:rPr dirty="0" sz="1900" lang="en-US" err="1" smtClean="0"/>
              <a:t>ularning</a:t>
            </a:r>
            <a:r>
              <a:rPr dirty="0" sz="1900" lang="en-US" smtClean="0"/>
              <a:t>  </a:t>
            </a:r>
            <a:r>
              <a:rPr dirty="0" sz="1900" lang="en-US" err="1" smtClean="0"/>
              <a:t>sodir</a:t>
            </a:r>
            <a:r>
              <a:rPr dirty="0" sz="1900" lang="en-US" smtClean="0"/>
              <a:t>  </a:t>
            </a:r>
            <a:r>
              <a:rPr dirty="0" sz="1900" lang="en-US" err="1" smtClean="0"/>
              <a:t>bo‘lish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sabablarini</a:t>
            </a:r>
            <a:r>
              <a:rPr dirty="0" sz="1900" lang="en-US" smtClean="0"/>
              <a:t> </a:t>
            </a:r>
            <a:r>
              <a:rPr dirty="0" sz="1900" lang="en-US" err="1" smtClean="0"/>
              <a:t>o‘rganish</a:t>
            </a:r>
            <a:r>
              <a:rPr dirty="0" sz="1900" lang="en-US" smtClean="0"/>
              <a:t>, </a:t>
            </a:r>
            <a:r>
              <a:rPr dirty="0" sz="1900" lang="en-US" err="1" smtClean="0"/>
              <a:t>zarur</a:t>
            </a:r>
            <a:r>
              <a:rPr dirty="0" sz="1900" lang="en-US" smtClean="0"/>
              <a:t> </a:t>
            </a:r>
            <a:r>
              <a:rPr dirty="0" sz="1900" lang="en-US" err="1" smtClean="0"/>
              <a:t>chora-tadbirlarni</a:t>
            </a:r>
            <a:r>
              <a:rPr dirty="0" sz="1900" lang="en-US" smtClean="0"/>
              <a:t> </a:t>
            </a:r>
            <a:r>
              <a:rPr dirty="0" sz="1900" lang="en-US" err="1" smtClean="0"/>
              <a:t>belgilash</a:t>
            </a:r>
            <a:r>
              <a:rPr dirty="0" sz="1900" lang="en-US" smtClean="0"/>
              <a:t> </a:t>
            </a:r>
            <a:r>
              <a:rPr dirty="0" sz="1900" lang="en-US" err="1" smtClean="0"/>
              <a:t>ilmiy</a:t>
            </a:r>
            <a:r>
              <a:rPr dirty="0" sz="1900" lang="en-US" smtClean="0"/>
              <a:t> </a:t>
            </a:r>
            <a:r>
              <a:rPr dirty="0" sz="1900" lang="en-US" err="1" smtClean="0"/>
              <a:t>izlanishlarni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tashkil</a:t>
            </a:r>
            <a:r>
              <a:rPr dirty="0" sz="1900" lang="en-US" smtClean="0"/>
              <a:t>  </a:t>
            </a:r>
            <a:r>
              <a:rPr dirty="0" sz="1900" lang="en-US" err="1" smtClean="0"/>
              <a:t>etish</a:t>
            </a:r>
            <a:r>
              <a:rPr dirty="0" sz="1900" lang="en-US" smtClean="0"/>
              <a:t>  </a:t>
            </a:r>
            <a:r>
              <a:rPr dirty="0" sz="1900" lang="en-US" err="1" smtClean="0"/>
              <a:t>zaruriyatini</a:t>
            </a:r>
            <a:r>
              <a:rPr dirty="0" sz="1900" lang="en-US" smtClean="0"/>
              <a:t>  </a:t>
            </a:r>
            <a:r>
              <a:rPr dirty="0" sz="1900" lang="en-US" err="1" smtClean="0"/>
              <a:t>yuzaga</a:t>
            </a:r>
            <a:r>
              <a:rPr dirty="0" sz="1900" lang="en-US" smtClean="0"/>
              <a:t>  </a:t>
            </a:r>
            <a:r>
              <a:rPr dirty="0" sz="1900" lang="en-US" err="1" smtClean="0"/>
              <a:t>keltiradi</a:t>
            </a:r>
            <a:r>
              <a:rPr dirty="0" sz="1900" lang="en-US" smtClean="0"/>
              <a:t>.  </a:t>
            </a:r>
            <a:r>
              <a:rPr dirty="0" sz="1900" lang="en-US" err="1" smtClean="0"/>
              <a:t>Pedagogik</a:t>
            </a:r>
            <a:r>
              <a:rPr dirty="0" sz="1900" lang="en-US" smtClean="0"/>
              <a:t>  </a:t>
            </a:r>
            <a:r>
              <a:rPr dirty="0" sz="1900" lang="en-US" err="1" smtClean="0"/>
              <a:t>izlanishlarning</a:t>
            </a:r>
            <a:r>
              <a:rPr dirty="0" sz="1900" lang="en-US" smtClean="0"/>
              <a:t> </a:t>
            </a:r>
          </a:p>
          <a:p>
            <a:r>
              <a:rPr dirty="0" sz="1900" lang="en-US" err="1" smtClean="0"/>
              <a:t>samarali</a:t>
            </a:r>
            <a:r>
              <a:rPr dirty="0" sz="1900" lang="en-US" smtClean="0"/>
              <a:t>  </a:t>
            </a:r>
            <a:r>
              <a:rPr dirty="0" sz="1900" lang="en-US" err="1" smtClean="0"/>
              <a:t>kechishi</a:t>
            </a:r>
            <a:r>
              <a:rPr dirty="0" sz="1900" lang="en-US" smtClean="0"/>
              <a:t>  </a:t>
            </a:r>
            <a:r>
              <a:rPr dirty="0" sz="1900" lang="en-US" err="1" smtClean="0"/>
              <a:t>bir</a:t>
            </a:r>
            <a:r>
              <a:rPr dirty="0" sz="1900" lang="en-US" smtClean="0"/>
              <a:t>  </a:t>
            </a:r>
            <a:r>
              <a:rPr dirty="0" sz="1900" lang="en-US" err="1" smtClean="0"/>
              <a:t>qator</a:t>
            </a:r>
            <a:r>
              <a:rPr dirty="0" sz="1900" lang="en-US" smtClean="0"/>
              <a:t>  </a:t>
            </a:r>
            <a:r>
              <a:rPr dirty="0" sz="1900" lang="en-US" err="1" smtClean="0"/>
              <a:t>obyektiv</a:t>
            </a:r>
            <a:r>
              <a:rPr dirty="0" sz="1900" lang="en-US" smtClean="0"/>
              <a:t>  </a:t>
            </a:r>
            <a:r>
              <a:rPr dirty="0" sz="1900" lang="en-US" err="1" smtClean="0"/>
              <a:t>va</a:t>
            </a:r>
            <a:r>
              <a:rPr dirty="0" sz="1900" lang="en-US" smtClean="0"/>
              <a:t>  </a:t>
            </a:r>
            <a:r>
              <a:rPr dirty="0" sz="1900" lang="en-US" err="1" smtClean="0"/>
              <a:t>subyektiv</a:t>
            </a:r>
            <a:r>
              <a:rPr dirty="0" sz="1900" lang="en-US" smtClean="0"/>
              <a:t>  </a:t>
            </a:r>
            <a:r>
              <a:rPr dirty="0" sz="1900" lang="en-US" err="1" smtClean="0"/>
              <a:t>omillarga</a:t>
            </a:r>
            <a:r>
              <a:rPr dirty="0" sz="1900" lang="en-US" smtClean="0"/>
              <a:t>  </a:t>
            </a:r>
            <a:r>
              <a:rPr dirty="0" sz="1900" lang="en-US" err="1" smtClean="0"/>
              <a:t>bog‘liq</a:t>
            </a:r>
            <a:r>
              <a:rPr dirty="0" sz="1900" lang="en-US" smtClean="0"/>
              <a:t>.</a:t>
            </a:r>
            <a:endParaRPr dirty="0" sz="1900" lang="ru-RU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09" name="Содержимое 2"/>
          <p:cNvSpPr>
            <a:spLocks noGrp="1"/>
          </p:cNvSpPr>
          <p:nvPr>
            <p:ph idx="1"/>
          </p:nvPr>
        </p:nvSpPr>
        <p:spPr>
          <a:xfrm>
            <a:off x="457200" y="571480"/>
            <a:ext cx="8229600" cy="5786478"/>
          </a:xfrm>
        </p:spPr>
        <p:txBody>
          <a:bodyPr>
            <a:noAutofit/>
          </a:bodyPr>
          <a:p>
            <a:r>
              <a:rPr dirty="0" sz="1800" lang="en-US" err="1" smtClean="0"/>
              <a:t>Pedagogik</a:t>
            </a:r>
            <a:r>
              <a:rPr dirty="0" sz="1800" lang="en-US" smtClean="0"/>
              <a:t>  </a:t>
            </a:r>
            <a:r>
              <a:rPr dirty="0" sz="1800" lang="en-US" err="1" smtClean="0"/>
              <a:t>ilmiv-tadaiqot</a:t>
            </a:r>
            <a:r>
              <a:rPr dirty="0" sz="1800" lang="en-US" smtClean="0"/>
              <a:t>  </a:t>
            </a:r>
            <a:r>
              <a:rPr dirty="0" sz="1800" lang="en-US" err="1" smtClean="0"/>
              <a:t>metodlari</a:t>
            </a:r>
            <a:r>
              <a:rPr dirty="0" sz="1800" lang="en-US" smtClean="0"/>
              <a:t>  </a:t>
            </a:r>
            <a:r>
              <a:rPr dirty="0" sz="1800" lang="en-US" err="1" smtClean="0"/>
              <a:t>shaxsni</a:t>
            </a:r>
            <a:r>
              <a:rPr dirty="0" sz="1800" lang="en-US" smtClean="0"/>
              <a:t>  </a:t>
            </a:r>
            <a:r>
              <a:rPr dirty="0" sz="1800" lang="en-US" err="1" smtClean="0"/>
              <a:t>tarbiyalash</a:t>
            </a:r>
            <a:r>
              <a:rPr dirty="0" sz="1800" lang="en-US" smtClean="0"/>
              <a:t>,  </a:t>
            </a:r>
            <a:r>
              <a:rPr dirty="0" sz="1800" lang="en-US" err="1" smtClean="0"/>
              <a:t>unga</a:t>
            </a:r>
            <a:r>
              <a:rPr dirty="0" sz="1800" lang="en-US" smtClean="0"/>
              <a:t> </a:t>
            </a:r>
          </a:p>
          <a:p>
            <a:r>
              <a:rPr dirty="0" sz="1800" lang="en-US" err="1" smtClean="0"/>
              <a:t>muayyan</a:t>
            </a:r>
            <a:r>
              <a:rPr dirty="0" sz="1800" lang="en-US" smtClean="0"/>
              <a:t> </a:t>
            </a:r>
            <a:r>
              <a:rPr dirty="0" sz="1800" lang="en-US" err="1" smtClean="0"/>
              <a:t>yo‘nalishlarda</a:t>
            </a:r>
            <a:r>
              <a:rPr dirty="0" sz="1800" lang="en-US" smtClean="0"/>
              <a:t> </a:t>
            </a:r>
            <a:r>
              <a:rPr dirty="0" sz="1800" lang="en-US" err="1" smtClean="0"/>
              <a:t>chuqur</a:t>
            </a:r>
            <a:r>
              <a:rPr dirty="0" sz="1800" lang="en-US" smtClean="0"/>
              <a:t>, </a:t>
            </a:r>
            <a:r>
              <a:rPr dirty="0" sz="1800" lang="en-US" err="1" smtClean="0"/>
              <a:t>puxta</a:t>
            </a:r>
            <a:r>
              <a:rPr dirty="0" sz="1800" lang="en-US" smtClean="0"/>
              <a:t> </a:t>
            </a:r>
            <a:r>
              <a:rPr dirty="0" sz="1800" lang="en-US" err="1" smtClean="0"/>
              <a:t>ilmiy</a:t>
            </a:r>
            <a:r>
              <a:rPr dirty="0" sz="1800" lang="en-US" smtClean="0"/>
              <a:t> </a:t>
            </a:r>
            <a:r>
              <a:rPr dirty="0" sz="1800" lang="en-US" err="1" smtClean="0"/>
              <a:t>bilimlarni</a:t>
            </a:r>
            <a:r>
              <a:rPr dirty="0" sz="1800" lang="en-US" smtClean="0"/>
              <a:t> </a:t>
            </a:r>
            <a:r>
              <a:rPr dirty="0" sz="1800" lang="en-US" err="1" smtClean="0"/>
              <a:t>berishga</a:t>
            </a:r>
            <a:r>
              <a:rPr dirty="0" sz="1800" lang="en-US" smtClean="0"/>
              <a:t> </a:t>
            </a:r>
            <a:r>
              <a:rPr dirty="0" sz="1800" lang="en-US" err="1" smtClean="0"/>
              <a:t>berish</a:t>
            </a:r>
            <a:r>
              <a:rPr dirty="0" sz="1800" lang="en-US" smtClean="0"/>
              <a:t> </a:t>
            </a:r>
          </a:p>
          <a:p>
            <a:r>
              <a:rPr dirty="0" sz="1800" lang="en-US" err="1" smtClean="0"/>
              <a:t>tamoyillari</a:t>
            </a:r>
            <a:r>
              <a:rPr dirty="0" sz="1800" lang="en-US" smtClean="0"/>
              <a:t>,  </a:t>
            </a:r>
            <a:r>
              <a:rPr dirty="0" sz="1800" lang="en-US" err="1" smtClean="0"/>
              <a:t>obyektiv</a:t>
            </a:r>
            <a:r>
              <a:rPr dirty="0" sz="1800" lang="en-US" smtClean="0"/>
              <a:t>  </a:t>
            </a:r>
            <a:r>
              <a:rPr dirty="0" sz="1800" lang="en-US" err="1" smtClean="0"/>
              <a:t>va</a:t>
            </a:r>
            <a:r>
              <a:rPr dirty="0" sz="1800" lang="en-US" smtClean="0"/>
              <a:t>  </a:t>
            </a:r>
            <a:r>
              <a:rPr dirty="0" sz="1800" lang="en-US" err="1" smtClean="0"/>
              <a:t>subyektiv</a:t>
            </a:r>
            <a:r>
              <a:rPr dirty="0" sz="1800" lang="en-US" smtClean="0"/>
              <a:t>  </a:t>
            </a:r>
            <a:r>
              <a:rPr dirty="0" sz="1800" lang="en-US" err="1" smtClean="0"/>
              <a:t>omillarini</a:t>
            </a:r>
            <a:r>
              <a:rPr dirty="0" sz="1800" lang="en-US" smtClean="0"/>
              <a:t>  </a:t>
            </a:r>
            <a:r>
              <a:rPr dirty="0" sz="1800" lang="en-US" err="1" smtClean="0"/>
              <a:t>aniqlovchi</a:t>
            </a:r>
            <a:r>
              <a:rPr dirty="0" sz="1800" lang="en-US" smtClean="0"/>
              <a:t>  </a:t>
            </a:r>
            <a:r>
              <a:rPr dirty="0" sz="1600" lang="en-US" err="1" smtClean="0"/>
              <a:t>pedagogik</a:t>
            </a:r>
            <a:r>
              <a:rPr dirty="0" sz="1800" lang="en-US" smtClean="0"/>
              <a:t> </a:t>
            </a:r>
          </a:p>
          <a:p>
            <a:r>
              <a:rPr dirty="0" sz="1800" lang="en-US" err="1" smtClean="0"/>
              <a:t>jarayonning</a:t>
            </a:r>
            <a:r>
              <a:rPr dirty="0" sz="1800" lang="en-US" smtClean="0"/>
              <a:t> </a:t>
            </a:r>
            <a:r>
              <a:rPr dirty="0" sz="1800" lang="en-US" err="1" smtClean="0"/>
              <a:t>ichki</a:t>
            </a:r>
            <a:r>
              <a:rPr dirty="0" sz="1800" lang="en-US" smtClean="0"/>
              <a:t> </a:t>
            </a:r>
            <a:r>
              <a:rPr dirty="0" sz="1800" lang="en-US" err="1" smtClean="0"/>
              <a:t>mohiyati</a:t>
            </a:r>
            <a:r>
              <a:rPr dirty="0" sz="1800" lang="en-US" smtClean="0"/>
              <a:t>, </a:t>
            </a:r>
            <a:r>
              <a:rPr dirty="0" sz="1800" lang="en-US" err="1" smtClean="0"/>
              <a:t>aloqa</a:t>
            </a:r>
            <a:r>
              <a:rPr dirty="0" sz="1800" lang="en-US" smtClean="0"/>
              <a:t> </a:t>
            </a:r>
            <a:r>
              <a:rPr dirty="0" sz="1800" lang="en-US" err="1" smtClean="0"/>
              <a:t>va</a:t>
            </a:r>
            <a:r>
              <a:rPr dirty="0" sz="1800" lang="en-US" smtClean="0"/>
              <a:t> </a:t>
            </a:r>
            <a:r>
              <a:rPr dirty="0" sz="1800" lang="en-US" err="1" smtClean="0"/>
              <a:t>qonuniyatlarini</a:t>
            </a:r>
            <a:r>
              <a:rPr dirty="0" sz="1800" lang="en-US" smtClean="0"/>
              <a:t> </a:t>
            </a:r>
            <a:r>
              <a:rPr dirty="0" sz="1800" lang="en-US" err="1" smtClean="0"/>
              <a:t>maxsus</a:t>
            </a:r>
            <a:r>
              <a:rPr dirty="0" sz="1800" lang="en-US" smtClean="0"/>
              <a:t> </a:t>
            </a:r>
            <a:r>
              <a:rPr dirty="0" sz="1800" lang="en-US" err="1" smtClean="0"/>
              <a:t>tekshirish</a:t>
            </a:r>
            <a:r>
              <a:rPr dirty="0" sz="1800" lang="en-US" smtClean="0"/>
              <a:t> </a:t>
            </a:r>
          </a:p>
          <a:p>
            <a:r>
              <a:rPr dirty="0" sz="1800" lang="en-US" err="1" smtClean="0"/>
              <a:t>va</a:t>
            </a:r>
            <a:r>
              <a:rPr dirty="0" sz="1800" lang="en-US" smtClean="0"/>
              <a:t> </a:t>
            </a:r>
            <a:r>
              <a:rPr dirty="0" sz="1800" lang="en-US" err="1" smtClean="0"/>
              <a:t>bilish</a:t>
            </a:r>
            <a:r>
              <a:rPr dirty="0" sz="1800" lang="en-US" smtClean="0"/>
              <a:t>  </a:t>
            </a:r>
            <a:r>
              <a:rPr dirty="0" sz="1800" lang="en-US" err="1" smtClean="0"/>
              <a:t>usullaridir</a:t>
            </a:r>
            <a:r>
              <a:rPr dirty="0" sz="1800" lang="en-US" smtClean="0"/>
              <a:t>.</a:t>
            </a:r>
          </a:p>
          <a:p>
            <a:r>
              <a:rPr dirty="0" sz="1800" lang="en-US" err="1" smtClean="0"/>
              <a:t>Ayni</a:t>
            </a:r>
            <a:r>
              <a:rPr dirty="0" sz="1800" lang="en-US" smtClean="0"/>
              <a:t>  </a:t>
            </a:r>
            <a:r>
              <a:rPr dirty="0" sz="1800" lang="en-US" err="1" smtClean="0"/>
              <a:t>vaqtda</a:t>
            </a:r>
            <a:r>
              <a:rPr dirty="0" sz="1800" lang="en-US" smtClean="0"/>
              <a:t>,  0 ‘</a:t>
            </a:r>
            <a:r>
              <a:rPr dirty="0" sz="1800" lang="en-US" err="1" smtClean="0"/>
              <a:t>zbekiston</a:t>
            </a:r>
            <a:r>
              <a:rPr dirty="0" sz="1800" lang="en-US" smtClean="0"/>
              <a:t>  </a:t>
            </a:r>
            <a:r>
              <a:rPr dirty="0" sz="1800" lang="en-US" err="1" smtClean="0"/>
              <a:t>Respublikasida</a:t>
            </a:r>
            <a:r>
              <a:rPr dirty="0" sz="1800" lang="en-US" smtClean="0"/>
              <a:t>  </a:t>
            </a:r>
            <a:r>
              <a:rPr dirty="0" sz="1800" lang="en-US" err="1" smtClean="0"/>
              <a:t>pedagogik</a:t>
            </a:r>
            <a:r>
              <a:rPr dirty="0" sz="1800" lang="en-US" smtClean="0"/>
              <a:t>  </a:t>
            </a:r>
            <a:r>
              <a:rPr dirty="0" sz="1800" lang="en-US" err="1" smtClean="0"/>
              <a:t>yo‘nalishda</a:t>
            </a:r>
            <a:r>
              <a:rPr dirty="0" sz="1800" lang="en-US" smtClean="0"/>
              <a:t> </a:t>
            </a:r>
          </a:p>
          <a:p>
            <a:r>
              <a:rPr dirty="0" sz="1800" lang="en-US" err="1" smtClean="0"/>
              <a:t>olib</a:t>
            </a:r>
            <a:r>
              <a:rPr dirty="0" sz="1800" lang="en-US" smtClean="0"/>
              <a:t>  </a:t>
            </a:r>
            <a:r>
              <a:rPr dirty="0" sz="1800" lang="en-US" err="1" smtClean="0"/>
              <a:t>borilayotgan</a:t>
            </a:r>
            <a:r>
              <a:rPr dirty="0" sz="1800" lang="en-US" smtClean="0"/>
              <a:t>  </a:t>
            </a:r>
            <a:r>
              <a:rPr dirty="0" sz="1800" lang="en-US" err="1" smtClean="0"/>
              <a:t>ilmiy</a:t>
            </a:r>
            <a:r>
              <a:rPr dirty="0" sz="1800" lang="en-US" smtClean="0"/>
              <a:t>  </a:t>
            </a:r>
            <a:r>
              <a:rPr dirty="0" sz="1800" lang="en-US" err="1" smtClean="0"/>
              <a:t>izlanishlar</a:t>
            </a:r>
            <a:r>
              <a:rPr dirty="0" sz="1800" lang="en-US" smtClean="0"/>
              <a:t>  </a:t>
            </a:r>
            <a:r>
              <a:rPr dirty="0" sz="1800" lang="en-US" err="1" smtClean="0"/>
              <a:t>dialektik</a:t>
            </a:r>
            <a:r>
              <a:rPr dirty="0" sz="1800" lang="en-US" smtClean="0"/>
              <a:t>  </a:t>
            </a:r>
            <a:r>
              <a:rPr dirty="0" sz="1800" lang="en-US" err="1" smtClean="0"/>
              <a:t>yondashuvga</a:t>
            </a:r>
            <a:r>
              <a:rPr dirty="0" sz="1800" lang="en-US" smtClean="0"/>
              <a:t>  </a:t>
            </a:r>
            <a:r>
              <a:rPr dirty="0" sz="1800" lang="en-US" err="1" smtClean="0"/>
              <a:t>asoslanadi</a:t>
            </a:r>
            <a:r>
              <a:rPr dirty="0" sz="1800" lang="en-US" smtClean="0"/>
              <a:t>. </a:t>
            </a:r>
          </a:p>
          <a:p>
            <a:r>
              <a:rPr dirty="0" sz="1800" lang="en-US" err="1" smtClean="0"/>
              <a:t>Pedagogik</a:t>
            </a:r>
            <a:r>
              <a:rPr dirty="0" sz="1800" lang="en-US" smtClean="0"/>
              <a:t> </a:t>
            </a:r>
            <a:r>
              <a:rPr dirty="0" sz="1800" lang="en-US" err="1" smtClean="0"/>
              <a:t>hodisa</a:t>
            </a:r>
            <a:r>
              <a:rPr dirty="0" sz="1800" lang="en-US" smtClean="0"/>
              <a:t>, </a:t>
            </a:r>
            <a:r>
              <a:rPr dirty="0" sz="1800" lang="en-US" err="1" smtClean="0"/>
              <a:t>voqelik</a:t>
            </a:r>
            <a:r>
              <a:rPr dirty="0" sz="1800" lang="en-US" smtClean="0"/>
              <a:t> </a:t>
            </a:r>
            <a:r>
              <a:rPr dirty="0" sz="1800" lang="en-US" err="1" smtClean="0"/>
              <a:t>va</a:t>
            </a:r>
            <a:r>
              <a:rPr dirty="0" sz="1800" lang="en-US" smtClean="0"/>
              <a:t> </a:t>
            </a:r>
            <a:r>
              <a:rPr dirty="0" sz="1800" lang="en-US" err="1" smtClean="0"/>
              <a:t>ularning</a:t>
            </a:r>
            <a:r>
              <a:rPr dirty="0" sz="1800" lang="en-US" smtClean="0"/>
              <a:t> </a:t>
            </a:r>
            <a:r>
              <a:rPr dirty="0" sz="1800" lang="en-US" err="1" smtClean="0"/>
              <a:t>qonuniyatlarini</a:t>
            </a:r>
            <a:r>
              <a:rPr dirty="0" sz="1800" lang="en-US" smtClean="0"/>
              <a:t> </a:t>
            </a:r>
            <a:r>
              <a:rPr dirty="0" sz="1800" lang="en-US" err="1" smtClean="0"/>
              <a:t>aniqlashga</a:t>
            </a:r>
            <a:r>
              <a:rPr dirty="0" sz="1800" lang="en-US" smtClean="0"/>
              <a:t> </a:t>
            </a:r>
            <a:r>
              <a:rPr dirty="0" sz="1800" lang="en-US" err="1" smtClean="0"/>
              <a:t>bunday</a:t>
            </a:r>
            <a:r>
              <a:rPr dirty="0" sz="1800" lang="en-US" smtClean="0"/>
              <a:t> </a:t>
            </a:r>
          </a:p>
          <a:p>
            <a:r>
              <a:rPr dirty="0" sz="1800" lang="en-US" err="1" smtClean="0"/>
              <a:t>yondashuv</a:t>
            </a:r>
            <a:r>
              <a:rPr dirty="0" sz="1800" lang="en-US" smtClean="0"/>
              <a:t> </a:t>
            </a:r>
            <a:r>
              <a:rPr dirty="0" sz="1800" lang="en-US" err="1" smtClean="0"/>
              <a:t>pedagogik</a:t>
            </a:r>
            <a:r>
              <a:rPr dirty="0" sz="1800" lang="en-US" smtClean="0"/>
              <a:t> </a:t>
            </a:r>
            <a:r>
              <a:rPr dirty="0" sz="1800" lang="en-US" err="1" smtClean="0"/>
              <a:t>hodisa</a:t>
            </a:r>
            <a:r>
              <a:rPr dirty="0" sz="1800" lang="en-US" smtClean="0"/>
              <a:t> </a:t>
            </a:r>
            <a:r>
              <a:rPr dirty="0" sz="1800" lang="en-US" err="1" smtClean="0"/>
              <a:t>va</a:t>
            </a:r>
            <a:r>
              <a:rPr dirty="0" sz="1800" lang="en-US" smtClean="0"/>
              <a:t> </a:t>
            </a:r>
            <a:r>
              <a:rPr dirty="0" sz="1800" lang="en-US" err="1" smtClean="0"/>
              <a:t>jarayonlaming</a:t>
            </a:r>
            <a:r>
              <a:rPr dirty="0" sz="1800" lang="en-US" smtClean="0"/>
              <a:t> </a:t>
            </a:r>
            <a:r>
              <a:rPr dirty="0" sz="1800" lang="en-US" err="1" smtClean="0"/>
              <a:t>umumiy</a:t>
            </a:r>
            <a:r>
              <a:rPr dirty="0" sz="1800" lang="en-US" smtClean="0"/>
              <a:t> </a:t>
            </a:r>
            <a:r>
              <a:rPr dirty="0" sz="1800" lang="en-US" err="1" smtClean="0"/>
              <a:t>aloqasi</a:t>
            </a:r>
            <a:r>
              <a:rPr dirty="0" sz="1800" lang="en-US" smtClean="0"/>
              <a:t>, </a:t>
            </a:r>
            <a:r>
              <a:rPr dirty="0" sz="1800" lang="en-US" err="1" smtClean="0"/>
              <a:t>ularning</a:t>
            </a:r>
            <a:r>
              <a:rPr dirty="0" sz="1800" lang="en-US" smtClean="0"/>
              <a:t> </a:t>
            </a:r>
          </a:p>
          <a:p>
            <a:r>
              <a:rPr dirty="0" sz="1800" lang="en-US" err="1" smtClean="0"/>
              <a:t>izchil</a:t>
            </a:r>
            <a:r>
              <a:rPr dirty="0" sz="1800" lang="en-US" smtClean="0"/>
              <a:t>, </a:t>
            </a:r>
            <a:r>
              <a:rPr dirty="0" sz="1800" lang="en-US" err="1" smtClean="0"/>
              <a:t>uzluksiz</a:t>
            </a:r>
            <a:r>
              <a:rPr dirty="0" sz="1800" lang="en-US" smtClean="0"/>
              <a:t> </a:t>
            </a:r>
            <a:r>
              <a:rPr dirty="0" sz="1800" lang="en-US" err="1" smtClean="0"/>
              <a:t>rivojlanishi</a:t>
            </a:r>
            <a:r>
              <a:rPr dirty="0" sz="1800" lang="en-US" smtClean="0"/>
              <a:t>, </a:t>
            </a:r>
            <a:r>
              <a:rPr dirty="0" sz="1800" lang="en-US" err="1" smtClean="0"/>
              <a:t>bolaning</a:t>
            </a:r>
            <a:r>
              <a:rPr dirty="0" sz="1800" lang="en-US" smtClean="0"/>
              <a:t> </a:t>
            </a:r>
            <a:r>
              <a:rPr dirty="0" sz="1800" lang="en-US" err="1" smtClean="0"/>
              <a:t>fiziologik</a:t>
            </a:r>
            <a:r>
              <a:rPr dirty="0" sz="1800" lang="en-US" smtClean="0"/>
              <a:t> </a:t>
            </a:r>
            <a:r>
              <a:rPr dirty="0" sz="1800" lang="en-US" err="1" smtClean="0"/>
              <a:t>rivoji</a:t>
            </a:r>
            <a:r>
              <a:rPr dirty="0" sz="1800" lang="en-US" smtClean="0"/>
              <a:t> </a:t>
            </a:r>
            <a:r>
              <a:rPr dirty="0" sz="1800" lang="en-US" err="1" smtClean="0"/>
              <a:t>uning</a:t>
            </a:r>
            <a:r>
              <a:rPr dirty="0" sz="1800" lang="en-US" smtClean="0"/>
              <a:t> </a:t>
            </a:r>
            <a:r>
              <a:rPr dirty="0" sz="1800" lang="en-US" err="1" smtClean="0"/>
              <a:t>psixologik</a:t>
            </a:r>
            <a:r>
              <a:rPr dirty="0" sz="1800" lang="en-US" smtClean="0"/>
              <a:t>, </a:t>
            </a:r>
          </a:p>
          <a:p>
            <a:r>
              <a:rPr dirty="0" sz="1800" lang="en-US" err="1" smtClean="0"/>
              <a:t>intellektual</a:t>
            </a:r>
            <a:r>
              <a:rPr dirty="0" sz="1800" lang="en-US" smtClean="0"/>
              <a:t>  </a:t>
            </a:r>
            <a:r>
              <a:rPr dirty="0" sz="1800" lang="en-US" err="1" smtClean="0"/>
              <a:t>jihatdan</a:t>
            </a:r>
            <a:r>
              <a:rPr dirty="0" sz="1800" lang="en-US" smtClean="0"/>
              <a:t>  </a:t>
            </a:r>
            <a:r>
              <a:rPr dirty="0" sz="1800" lang="en-US" err="1" smtClean="0"/>
              <a:t>takomillashtirib</a:t>
            </a:r>
            <a:r>
              <a:rPr dirty="0" sz="1800" lang="en-US" smtClean="0"/>
              <a:t>  </a:t>
            </a:r>
            <a:r>
              <a:rPr dirty="0" sz="1800" lang="en-US" err="1" smtClean="0"/>
              <a:t>borishini</a:t>
            </a:r>
            <a:r>
              <a:rPr dirty="0" sz="1800" lang="en-US" smtClean="0"/>
              <a:t>  </a:t>
            </a:r>
            <a:r>
              <a:rPr dirty="0" sz="1800" lang="en-US" err="1" smtClean="0"/>
              <a:t>ta’minlashi</a:t>
            </a:r>
            <a:r>
              <a:rPr dirty="0" sz="1800" lang="en-US" smtClean="0"/>
              <a:t>,  </a:t>
            </a:r>
            <a:r>
              <a:rPr dirty="0" sz="1800" lang="en-US" err="1" smtClean="0"/>
              <a:t>qarama</a:t>
            </a:r>
            <a:r>
              <a:rPr dirty="0" sz="1800" lang="en-US" smtClean="0"/>
              <a:t>- </a:t>
            </a:r>
          </a:p>
          <a:p>
            <a:r>
              <a:rPr dirty="0" sz="1800" lang="en-US" err="1" smtClean="0"/>
              <a:t>qarshiliklarning</a:t>
            </a:r>
            <a:r>
              <a:rPr dirty="0" sz="1800" lang="en-US" smtClean="0"/>
              <a:t>  </a:t>
            </a:r>
            <a:r>
              <a:rPr dirty="0" sz="1800" lang="en-US" err="1" smtClean="0"/>
              <a:t>shaxs</a:t>
            </a:r>
            <a:r>
              <a:rPr dirty="0" sz="1800" lang="en-US" smtClean="0"/>
              <a:t>  </a:t>
            </a:r>
            <a:r>
              <a:rPr dirty="0" sz="1800" lang="en-US" err="1" smtClean="0"/>
              <a:t>kamolotini</a:t>
            </a:r>
            <a:r>
              <a:rPr dirty="0" sz="1800" lang="en-US" smtClean="0"/>
              <a:t>  </a:t>
            </a:r>
            <a:r>
              <a:rPr dirty="0" sz="1800" lang="en-US" err="1" smtClean="0"/>
              <a:t>ta</a:t>
            </a:r>
            <a:r>
              <a:rPr dirty="0" sz="1800" lang="en-US" smtClean="0"/>
              <a:t> ’</a:t>
            </a:r>
            <a:r>
              <a:rPr dirty="0" sz="1800" lang="en-US" err="1" smtClean="0"/>
              <a:t>minlashdagi</a:t>
            </a:r>
            <a:r>
              <a:rPr dirty="0" sz="1800" lang="en-US" smtClean="0"/>
              <a:t>  o ‘</a:t>
            </a:r>
            <a:r>
              <a:rPr dirty="0" sz="1800" lang="en-US" err="1" smtClean="0"/>
              <a:t>rni</a:t>
            </a:r>
            <a:r>
              <a:rPr dirty="0" sz="1800" lang="en-US" smtClean="0"/>
              <a:t>  </a:t>
            </a:r>
            <a:r>
              <a:rPr dirty="0" sz="1800" lang="en-US" err="1" smtClean="0"/>
              <a:t>va</a:t>
            </a:r>
            <a:r>
              <a:rPr dirty="0" sz="1800" lang="en-US" smtClean="0"/>
              <a:t>  </a:t>
            </a:r>
            <a:r>
              <a:rPr dirty="0" sz="1800" lang="en-US" err="1" smtClean="0"/>
              <a:t>roli</a:t>
            </a:r>
            <a:r>
              <a:rPr dirty="0" sz="1800" lang="en-US" smtClean="0"/>
              <a:t>, </a:t>
            </a:r>
          </a:p>
          <a:p>
            <a:r>
              <a:rPr dirty="0" sz="1800" lang="en-US" err="1" smtClean="0"/>
              <a:t>shuningdek</a:t>
            </a:r>
            <a:r>
              <a:rPr dirty="0" sz="1800" lang="en-US" smtClean="0"/>
              <a:t>,  </a:t>
            </a:r>
            <a:r>
              <a:rPr dirty="0" sz="1800" lang="en-US" err="1" smtClean="0"/>
              <a:t>dialektika</a:t>
            </a:r>
            <a:r>
              <a:rPr dirty="0" sz="1800" lang="en-US" smtClean="0"/>
              <a:t> </a:t>
            </a:r>
            <a:r>
              <a:rPr dirty="0" sz="1800" lang="en-US" err="1" smtClean="0"/>
              <a:t>kategoriyalarining</a:t>
            </a:r>
            <a:r>
              <a:rPr dirty="0" sz="1800" lang="en-US" smtClean="0"/>
              <a:t> </a:t>
            </a:r>
            <a:r>
              <a:rPr dirty="0" sz="1800" lang="en-US" err="1" smtClean="0"/>
              <a:t>ahamiyatini</a:t>
            </a:r>
            <a:r>
              <a:rPr dirty="0" sz="1800" lang="en-US" smtClean="0"/>
              <a:t> </a:t>
            </a:r>
            <a:r>
              <a:rPr dirty="0" sz="1800" lang="en-US" err="1" smtClean="0"/>
              <a:t>e’tirof</a:t>
            </a:r>
            <a:r>
              <a:rPr dirty="0" sz="1800" lang="en-US" smtClean="0"/>
              <a:t> </a:t>
            </a:r>
            <a:r>
              <a:rPr dirty="0" sz="1800" lang="en-US" err="1" smtClean="0"/>
              <a:t>etadi</a:t>
            </a:r>
            <a:r>
              <a:rPr dirty="0" sz="1800" lang="en-US" smtClean="0"/>
              <a:t>.</a:t>
            </a:r>
            <a:endParaRPr dirty="0" sz="1800"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0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8229600" cy="5626121"/>
          </a:xfrm>
        </p:spPr>
        <p:txBody>
          <a:bodyPr/>
          <a:p>
            <a:r>
              <a:rPr dirty="0" lang="en-US" err="1" smtClean="0"/>
              <a:t>Pedagogik</a:t>
            </a:r>
            <a:r>
              <a:rPr dirty="0" lang="en-US" smtClean="0"/>
              <a:t> </a:t>
            </a:r>
            <a:r>
              <a:rPr dirty="0" lang="en-US" err="1" smtClean="0"/>
              <a:t>ilmiy</a:t>
            </a:r>
            <a:r>
              <a:rPr dirty="0" lang="en-US" smtClean="0"/>
              <a:t> </a:t>
            </a:r>
            <a:r>
              <a:rPr dirty="0" lang="en-US" err="1" smtClean="0"/>
              <a:t>tadqiqotlarni</a:t>
            </a:r>
            <a:r>
              <a:rPr dirty="0" lang="en-US" smtClean="0"/>
              <a:t> </a:t>
            </a:r>
            <a:r>
              <a:rPr dirty="0" lang="en-US" err="1" smtClean="0"/>
              <a:t>amalga</a:t>
            </a:r>
            <a:r>
              <a:rPr dirty="0" lang="en-US" smtClean="0"/>
              <a:t> </a:t>
            </a:r>
            <a:r>
              <a:rPr dirty="0" lang="en-US" err="1" smtClean="0"/>
              <a:t>oshirish</a:t>
            </a:r>
            <a:r>
              <a:rPr dirty="0" lang="en-US" smtClean="0"/>
              <a:t> </a:t>
            </a:r>
            <a:r>
              <a:rPr dirty="0" lang="en-US" err="1" smtClean="0"/>
              <a:t>murakkab</a:t>
            </a:r>
            <a:r>
              <a:rPr dirty="0" lang="en-US" smtClean="0"/>
              <a:t>,  </a:t>
            </a:r>
            <a:r>
              <a:rPr dirty="0" lang="en-US" err="1" smtClean="0"/>
              <a:t>muayyan</a:t>
            </a:r>
            <a:r>
              <a:rPr dirty="0" lang="en-US" smtClean="0"/>
              <a:t> </a:t>
            </a:r>
          </a:p>
          <a:p>
            <a:r>
              <a:rPr dirty="0" lang="en-US" err="1" smtClean="0"/>
              <a:t>muddatni</a:t>
            </a:r>
            <a:r>
              <a:rPr dirty="0" lang="en-US" smtClean="0"/>
              <a:t> </a:t>
            </a:r>
            <a:r>
              <a:rPr dirty="0" lang="en-US" err="1" smtClean="0"/>
              <a:t>taqozo</a:t>
            </a:r>
            <a:r>
              <a:rPr dirty="0" lang="en-US" smtClean="0"/>
              <a:t> </a:t>
            </a:r>
            <a:r>
              <a:rPr dirty="0" lang="en-US" err="1" smtClean="0"/>
              <a:t>etuvchi</a:t>
            </a:r>
            <a:r>
              <a:rPr dirty="0" lang="en-US" smtClean="0"/>
              <a:t>,  </a:t>
            </a:r>
            <a:r>
              <a:rPr dirty="0" lang="en-US" err="1" smtClean="0"/>
              <a:t>izchillik</a:t>
            </a:r>
            <a:r>
              <a:rPr dirty="0" lang="en-US" smtClean="0"/>
              <a:t>,  </a:t>
            </a:r>
            <a:r>
              <a:rPr dirty="0" lang="en-US" err="1" smtClean="0"/>
              <a:t>uzluksizlik</a:t>
            </a:r>
            <a:r>
              <a:rPr dirty="0" lang="en-US" smtClean="0"/>
              <a:t>, </a:t>
            </a:r>
            <a:r>
              <a:rPr dirty="0" lang="en-US" err="1" smtClean="0"/>
              <a:t>tizimlilik</a:t>
            </a:r>
            <a:r>
              <a:rPr dirty="0" lang="en-US" smtClean="0"/>
              <a:t> </a:t>
            </a:r>
            <a:r>
              <a:rPr dirty="0" lang="en-US" err="1" smtClean="0"/>
              <a:t>hamda</a:t>
            </a:r>
            <a:r>
              <a:rPr dirty="0" lang="en-US" smtClean="0"/>
              <a:t> </a:t>
            </a:r>
            <a:r>
              <a:rPr dirty="0" lang="en-US" err="1" smtClean="0"/>
              <a:t>aniq</a:t>
            </a:r>
            <a:r>
              <a:rPr dirty="0" lang="en-US" smtClean="0"/>
              <a:t> </a:t>
            </a:r>
          </a:p>
          <a:p>
            <a:r>
              <a:rPr dirty="0" lang="en-US" err="1" smtClean="0"/>
              <a:t>maqsad</a:t>
            </a:r>
            <a:r>
              <a:rPr dirty="0" lang="en-US" smtClean="0"/>
              <a:t> </a:t>
            </a:r>
            <a:r>
              <a:rPr dirty="0" lang="en-US" err="1" smtClean="0"/>
              <a:t>kabi</a:t>
            </a:r>
            <a:r>
              <a:rPr dirty="0" lang="en-US" smtClean="0"/>
              <a:t> </a:t>
            </a:r>
            <a:r>
              <a:rPr dirty="0" lang="en-US" err="1" smtClean="0"/>
              <a:t>xususiyatlarga</a:t>
            </a:r>
            <a:r>
              <a:rPr dirty="0" lang="en-US" smtClean="0"/>
              <a:t> </a:t>
            </a:r>
            <a:r>
              <a:rPr dirty="0" lang="en-US" err="1" smtClean="0"/>
              <a:t>ega</a:t>
            </a:r>
            <a:r>
              <a:rPr dirty="0" lang="en-US" smtClean="0"/>
              <a:t> </a:t>
            </a:r>
            <a:r>
              <a:rPr dirty="0" lang="en-US" err="1" smtClean="0"/>
              <a:t>boMgan</a:t>
            </a:r>
            <a:r>
              <a:rPr dirty="0" lang="en-US" smtClean="0"/>
              <a:t> </a:t>
            </a:r>
            <a:r>
              <a:rPr dirty="0" lang="en-US" err="1" smtClean="0"/>
              <a:t>jarayon</a:t>
            </a:r>
            <a:r>
              <a:rPr dirty="0" lang="en-US" smtClean="0"/>
              <a:t> </a:t>
            </a:r>
            <a:r>
              <a:rPr dirty="0" lang="en-US" err="1" smtClean="0"/>
              <a:t>boMib</a:t>
            </a:r>
            <a:r>
              <a:rPr dirty="0" lang="en-US" smtClean="0"/>
              <a:t>,  </a:t>
            </a:r>
            <a:r>
              <a:rPr dirty="0" lang="en-US" err="1" smtClean="0"/>
              <a:t>uning</a:t>
            </a:r>
            <a:r>
              <a:rPr dirty="0" lang="en-US" smtClean="0"/>
              <a:t> </a:t>
            </a:r>
            <a:r>
              <a:rPr dirty="0" lang="en-US" err="1" smtClean="0"/>
              <a:t>samarali</a:t>
            </a:r>
            <a:r>
              <a:rPr dirty="0" lang="en-US" smtClean="0"/>
              <a:t> </a:t>
            </a:r>
          </a:p>
          <a:p>
            <a:r>
              <a:rPr dirty="0" lang="en-US" err="1" smtClean="0"/>
              <a:t>borishi</a:t>
            </a:r>
            <a:r>
              <a:rPr dirty="0" lang="en-US" smtClean="0"/>
              <a:t> </a:t>
            </a:r>
            <a:r>
              <a:rPr dirty="0" lang="en-US" err="1" smtClean="0"/>
              <a:t>uchun</a:t>
            </a:r>
            <a:r>
              <a:rPr dirty="0" lang="en-US" smtClean="0"/>
              <a:t> </a:t>
            </a:r>
            <a:r>
              <a:rPr dirty="0" lang="en-US" err="1" smtClean="0"/>
              <a:t>bir</a:t>
            </a:r>
            <a:r>
              <a:rPr dirty="0" lang="en-US" smtClean="0"/>
              <a:t> </a:t>
            </a:r>
            <a:r>
              <a:rPr dirty="0" lang="en-US" err="1" smtClean="0"/>
              <a:t>qator</a:t>
            </a:r>
            <a:r>
              <a:rPr dirty="0" lang="en-US" smtClean="0"/>
              <a:t> </a:t>
            </a:r>
            <a:r>
              <a:rPr dirty="0" lang="en-US" err="1" smtClean="0"/>
              <a:t>shartlarga</a:t>
            </a:r>
            <a:r>
              <a:rPr dirty="0" lang="en-US" smtClean="0"/>
              <a:t> </a:t>
            </a:r>
            <a:r>
              <a:rPr dirty="0" lang="en-US" err="1" smtClean="0"/>
              <a:t>rioya</a:t>
            </a:r>
            <a:r>
              <a:rPr dirty="0" lang="en-US" smtClean="0"/>
              <a:t> </a:t>
            </a:r>
            <a:r>
              <a:rPr dirty="0" lang="en-US" err="1" smtClean="0"/>
              <a:t>etish</a:t>
            </a:r>
            <a:r>
              <a:rPr dirty="0" lang="en-US" smtClean="0"/>
              <a:t> </a:t>
            </a:r>
            <a:r>
              <a:rPr dirty="0" lang="en-US" err="1" smtClean="0"/>
              <a:t>zarur</a:t>
            </a:r>
            <a:r>
              <a:rPr dirty="0" lang="en-US" smtClean="0"/>
              <a:t>. </a:t>
            </a:r>
            <a:endParaRPr dirty="0" lang="ru-RU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11" name="Содержимое 2"/>
          <p:cNvSpPr>
            <a:spLocks noGrp="1"/>
          </p:cNvSpPr>
          <p:nvPr>
            <p:ph idx="1"/>
          </p:nvPr>
        </p:nvSpPr>
        <p:spPr>
          <a:xfrm>
            <a:off x="457200" y="357166"/>
            <a:ext cx="8472518" cy="6143668"/>
          </a:xfrm>
        </p:spPr>
        <p:txBody>
          <a:bodyPr/>
          <a:p>
            <a:endParaRPr dirty="0" lang="ru-RU"/>
          </a:p>
        </p:txBody>
      </p:sp>
      <p:sp>
        <p:nvSpPr>
          <p:cNvPr id="1048612" name="Прямоугольник 3"/>
          <p:cNvSpPr/>
          <p:nvPr/>
        </p:nvSpPr>
        <p:spPr>
          <a:xfrm>
            <a:off x="2786050" y="285728"/>
            <a:ext cx="3857652" cy="928694"/>
          </a:xfrm>
          <a:prstGeom prst="rect"/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 rtlCol="0"/>
          <a:p>
            <a:pPr algn="ctr"/>
            <a:r>
              <a:rPr b="1" dirty="0" sz="2400" lang="en-US" err="1" smtClean="0">
                <a:solidFill>
                  <a:srgbClr val="FF0000"/>
                </a:solidFill>
              </a:rPr>
              <a:t>Pedagogik</a:t>
            </a:r>
            <a:r>
              <a:rPr b="1" dirty="0" sz="2400" lang="en-US" smtClean="0">
                <a:solidFill>
                  <a:srgbClr val="FF0000"/>
                </a:solidFill>
              </a:rPr>
              <a:t> </a:t>
            </a:r>
            <a:r>
              <a:rPr b="1" dirty="0" sz="2400" lang="en-US" err="1" smtClean="0">
                <a:solidFill>
                  <a:srgbClr val="FF0000"/>
                </a:solidFill>
              </a:rPr>
              <a:t>tadqiqot</a:t>
            </a:r>
            <a:r>
              <a:rPr b="1" dirty="0" sz="2400" lang="en-US" smtClean="0">
                <a:solidFill>
                  <a:srgbClr val="FF0000"/>
                </a:solidFill>
              </a:rPr>
              <a:t> </a:t>
            </a:r>
            <a:r>
              <a:rPr b="1" dirty="0" sz="2400" lang="en-US" err="1" smtClean="0">
                <a:solidFill>
                  <a:srgbClr val="FF0000"/>
                </a:solidFill>
              </a:rPr>
              <a:t>shartlari</a:t>
            </a:r>
            <a:endParaRPr b="1" dirty="0" lang="ru-RU">
              <a:solidFill>
                <a:srgbClr val="FF0000"/>
              </a:solidFill>
            </a:endParaRPr>
          </a:p>
        </p:txBody>
      </p:sp>
      <p:sp>
        <p:nvSpPr>
          <p:cNvPr id="1048613" name="Скругленный прямоугольник 4"/>
          <p:cNvSpPr/>
          <p:nvPr/>
        </p:nvSpPr>
        <p:spPr>
          <a:xfrm>
            <a:off x="642910" y="1500174"/>
            <a:ext cx="2357454" cy="1285884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lang="en-US" err="1" smtClean="0"/>
              <a:t>muammoning</a:t>
            </a:r>
            <a:r>
              <a:rPr dirty="0" lang="en-US" smtClean="0"/>
              <a:t> </a:t>
            </a:r>
            <a:r>
              <a:rPr dirty="0" lang="en-US" err="1" smtClean="0"/>
              <a:t>dolzarbligi</a:t>
            </a:r>
            <a:r>
              <a:rPr dirty="0" lang="en-US" smtClean="0"/>
              <a:t> </a:t>
            </a:r>
            <a:r>
              <a:rPr dirty="0" lang="en-US" err="1" smtClean="0"/>
              <a:t>va</a:t>
            </a:r>
            <a:r>
              <a:rPr dirty="0" lang="en-US" smtClean="0"/>
              <a:t>  </a:t>
            </a:r>
            <a:r>
              <a:rPr dirty="0" lang="en-US" err="1" smtClean="0"/>
              <a:t>mavzuning</a:t>
            </a:r>
            <a:r>
              <a:rPr dirty="0" lang="en-US" smtClean="0"/>
              <a:t> </a:t>
            </a:r>
            <a:r>
              <a:rPr dirty="0" lang="en-US" err="1" smtClean="0"/>
              <a:t>aniq</a:t>
            </a:r>
            <a:r>
              <a:rPr dirty="0" lang="en-US" smtClean="0"/>
              <a:t> </a:t>
            </a:r>
            <a:r>
              <a:rPr dirty="0" lang="en-US" err="1" smtClean="0"/>
              <a:t>belgilanganligi</a:t>
            </a:r>
            <a:r>
              <a:rPr dirty="0" lang="en-US" smtClean="0"/>
              <a:t>;</a:t>
            </a:r>
            <a:endParaRPr dirty="0" lang="ru-RU"/>
          </a:p>
        </p:txBody>
      </p:sp>
      <p:sp>
        <p:nvSpPr>
          <p:cNvPr id="1048614" name="Скругленный прямоугольник 8"/>
          <p:cNvSpPr/>
          <p:nvPr/>
        </p:nvSpPr>
        <p:spPr>
          <a:xfrm>
            <a:off x="6143636" y="1428736"/>
            <a:ext cx="2643206" cy="1357322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lang="en-US" err="1" smtClean="0"/>
              <a:t>tadqiqot</a:t>
            </a:r>
            <a:r>
              <a:rPr dirty="0" lang="en-US" smtClean="0"/>
              <a:t>  </a:t>
            </a:r>
            <a:r>
              <a:rPr dirty="0" lang="en-US" err="1" smtClean="0"/>
              <a:t>metodlar</a:t>
            </a:r>
            <a:r>
              <a:rPr dirty="0" lang="en-US" smtClean="0"/>
              <a:t> </a:t>
            </a:r>
            <a:r>
              <a:rPr dirty="0" lang="en-US" err="1" smtClean="0"/>
              <a:t>tizimiga</a:t>
            </a:r>
            <a:r>
              <a:rPr dirty="0" lang="en-US" smtClean="0"/>
              <a:t>  </a:t>
            </a:r>
            <a:r>
              <a:rPr dirty="0" lang="en-US" err="1" smtClean="0"/>
              <a:t>nisbatan</a:t>
            </a:r>
            <a:r>
              <a:rPr dirty="0" lang="en-US" smtClean="0"/>
              <a:t>  </a:t>
            </a:r>
            <a:r>
              <a:rPr dirty="0" lang="en-US" err="1" smtClean="0"/>
              <a:t>obyektiv</a:t>
            </a:r>
            <a:r>
              <a:rPr dirty="0" lang="en-US" smtClean="0"/>
              <a:t> </a:t>
            </a:r>
            <a:r>
              <a:rPr dirty="0" lang="en-US" err="1" smtClean="0"/>
              <a:t>yondashuv</a:t>
            </a:r>
            <a:r>
              <a:rPr dirty="0" lang="en-US" smtClean="0"/>
              <a:t>;</a:t>
            </a:r>
            <a:endParaRPr dirty="0" lang="ru-RU"/>
          </a:p>
        </p:txBody>
      </p:sp>
      <p:sp>
        <p:nvSpPr>
          <p:cNvPr id="1048615" name="Скругленный прямоугольник 9"/>
          <p:cNvSpPr/>
          <p:nvPr/>
        </p:nvSpPr>
        <p:spPr>
          <a:xfrm>
            <a:off x="714348" y="3143248"/>
            <a:ext cx="2286016" cy="1285884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lang="en-US" err="1" smtClean="0"/>
              <a:t>ilmiy</a:t>
            </a:r>
            <a:r>
              <a:rPr dirty="0" lang="en-US" smtClean="0"/>
              <a:t> </a:t>
            </a:r>
            <a:r>
              <a:rPr dirty="0" lang="en-US" err="1" smtClean="0"/>
              <a:t>farazlarning</a:t>
            </a:r>
            <a:r>
              <a:rPr dirty="0" lang="en-US" smtClean="0"/>
              <a:t> </a:t>
            </a:r>
            <a:r>
              <a:rPr dirty="0" lang="en-US" err="1" smtClean="0"/>
              <a:t>to‘g‘ri</a:t>
            </a:r>
            <a:r>
              <a:rPr dirty="0" lang="en-US" smtClean="0"/>
              <a:t> </a:t>
            </a:r>
            <a:r>
              <a:rPr dirty="0" lang="en-US" err="1" smtClean="0"/>
              <a:t>shakllantirilganligi</a:t>
            </a:r>
            <a:endParaRPr dirty="0" lang="ru-RU"/>
          </a:p>
        </p:txBody>
      </p:sp>
      <p:sp>
        <p:nvSpPr>
          <p:cNvPr id="1048616" name="Скругленный прямоугольник 10"/>
          <p:cNvSpPr/>
          <p:nvPr/>
        </p:nvSpPr>
        <p:spPr>
          <a:xfrm>
            <a:off x="6500826" y="3000372"/>
            <a:ext cx="2286016" cy="1428760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lang="en-US" smtClean="0"/>
              <a:t> </a:t>
            </a:r>
            <a:r>
              <a:rPr dirty="0" lang="en-US" err="1" smtClean="0"/>
              <a:t>tadqiqot</a:t>
            </a:r>
            <a:r>
              <a:rPr dirty="0" lang="en-US" smtClean="0"/>
              <a:t>  </a:t>
            </a:r>
            <a:r>
              <a:rPr dirty="0" lang="en-US" err="1" smtClean="0"/>
              <a:t>natijalarini</a:t>
            </a:r>
            <a:r>
              <a:rPr dirty="0" lang="en-US" smtClean="0"/>
              <a:t>  </a:t>
            </a:r>
            <a:r>
              <a:rPr dirty="0" lang="en-US" err="1" smtClean="0"/>
              <a:t>oldindan</a:t>
            </a:r>
            <a:r>
              <a:rPr dirty="0" lang="en-US" smtClean="0"/>
              <a:t>  </a:t>
            </a:r>
            <a:r>
              <a:rPr dirty="0" lang="en-US" err="1" smtClean="0"/>
              <a:t>tashxislash</a:t>
            </a:r>
            <a:r>
              <a:rPr dirty="0" lang="en-US" smtClean="0"/>
              <a:t>  </a:t>
            </a:r>
            <a:r>
              <a:rPr dirty="0" lang="en-US" err="1" smtClean="0"/>
              <a:t>va</a:t>
            </a:r>
            <a:r>
              <a:rPr dirty="0" lang="en-US" smtClean="0"/>
              <a:t>  </a:t>
            </a:r>
            <a:r>
              <a:rPr dirty="0" lang="en-US" err="1" smtClean="0"/>
              <a:t>uning</a:t>
            </a:r>
            <a:r>
              <a:rPr dirty="0" lang="en-US" smtClean="0"/>
              <a:t>  </a:t>
            </a:r>
            <a:r>
              <a:rPr dirty="0" lang="en-US" err="1" smtClean="0"/>
              <a:t>natijalarini</a:t>
            </a:r>
            <a:r>
              <a:rPr dirty="0" lang="en-US" smtClean="0"/>
              <a:t> </a:t>
            </a:r>
          </a:p>
          <a:p>
            <a:pPr algn="ctr"/>
            <a:r>
              <a:rPr dirty="0" lang="en-US" err="1" smtClean="0"/>
              <a:t>aytib</a:t>
            </a:r>
            <a:r>
              <a:rPr dirty="0" lang="en-US" smtClean="0"/>
              <a:t> </a:t>
            </a:r>
            <a:r>
              <a:rPr dirty="0" lang="en-US" err="1" smtClean="0"/>
              <a:t>o‘tish</a:t>
            </a:r>
            <a:r>
              <a:rPr dirty="0" lang="en-US" smtClean="0"/>
              <a:t>;</a:t>
            </a:r>
            <a:endParaRPr dirty="0" lang="ru-RU"/>
          </a:p>
        </p:txBody>
      </p:sp>
      <p:sp>
        <p:nvSpPr>
          <p:cNvPr id="1048617" name="Скругленный прямоугольник 11"/>
          <p:cNvSpPr/>
          <p:nvPr/>
        </p:nvSpPr>
        <p:spPr>
          <a:xfrm>
            <a:off x="3428992" y="1928802"/>
            <a:ext cx="2428892" cy="2571768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lang="en-US" err="1" smtClean="0"/>
              <a:t>respondentlarning</a:t>
            </a:r>
            <a:r>
              <a:rPr dirty="0" lang="en-US" smtClean="0"/>
              <a:t> </a:t>
            </a:r>
          </a:p>
          <a:p>
            <a:pPr algn="ctr"/>
            <a:r>
              <a:rPr dirty="0" lang="en-US" err="1" smtClean="0"/>
              <a:t>yosh</a:t>
            </a:r>
            <a:r>
              <a:rPr dirty="0" lang="en-US" smtClean="0"/>
              <a:t>, </a:t>
            </a:r>
            <a:r>
              <a:rPr dirty="0" lang="en-US" err="1" smtClean="0"/>
              <a:t>psixologik</a:t>
            </a:r>
            <a:r>
              <a:rPr dirty="0" lang="en-US" smtClean="0"/>
              <a:t> </a:t>
            </a:r>
            <a:r>
              <a:rPr dirty="0" lang="en-US" err="1" smtClean="0"/>
              <a:t>va</a:t>
            </a:r>
            <a:r>
              <a:rPr dirty="0" lang="en-US" smtClean="0"/>
              <a:t> </a:t>
            </a:r>
            <a:r>
              <a:rPr dirty="0" lang="en-US" err="1" smtClean="0"/>
              <a:t>shaxsiy</a:t>
            </a:r>
            <a:r>
              <a:rPr dirty="0" lang="en-US" smtClean="0"/>
              <a:t> </a:t>
            </a:r>
            <a:r>
              <a:rPr dirty="0" lang="en-US" err="1" smtClean="0"/>
              <a:t>xususiyatlari</a:t>
            </a:r>
            <a:r>
              <a:rPr dirty="0" lang="en-US" smtClean="0"/>
              <a:t>, </a:t>
            </a:r>
            <a:r>
              <a:rPr dirty="0" lang="en-US" err="1" smtClean="0"/>
              <a:t>shuningdek</a:t>
            </a:r>
            <a:r>
              <a:rPr dirty="0" lang="en-US" smtClean="0"/>
              <a:t>, </a:t>
            </a:r>
            <a:r>
              <a:rPr dirty="0" lang="en-US" err="1" smtClean="0"/>
              <a:t>shaxs</a:t>
            </a:r>
            <a:r>
              <a:rPr dirty="0" lang="en-US" smtClean="0"/>
              <a:t> </a:t>
            </a:r>
            <a:r>
              <a:rPr dirty="0" lang="en-US" err="1" smtClean="0"/>
              <a:t>rivojlanishi</a:t>
            </a:r>
            <a:r>
              <a:rPr dirty="0" lang="en-US" smtClean="0"/>
              <a:t> </a:t>
            </a:r>
          </a:p>
          <a:p>
            <a:pPr algn="ctr"/>
            <a:r>
              <a:rPr dirty="0" lang="en-US" err="1" smtClean="0"/>
              <a:t>qonuniyatlarining</a:t>
            </a:r>
            <a:r>
              <a:rPr dirty="0" lang="en-US" smtClean="0"/>
              <a:t> </a:t>
            </a:r>
            <a:r>
              <a:rPr dirty="0" lang="en-US" err="1" smtClean="0"/>
              <a:t>to‘g‘ri</a:t>
            </a:r>
            <a:r>
              <a:rPr dirty="0" lang="en-US" smtClean="0"/>
              <a:t>  </a:t>
            </a:r>
            <a:r>
              <a:rPr dirty="0" lang="en-US" err="1" smtClean="0"/>
              <a:t>hisobga</a:t>
            </a:r>
            <a:r>
              <a:rPr dirty="0" lang="en-US" smtClean="0"/>
              <a:t> </a:t>
            </a:r>
            <a:r>
              <a:rPr dirty="0" lang="en-US" err="1" smtClean="0"/>
              <a:t>olinganligi</a:t>
            </a:r>
            <a:endParaRPr dirty="0" lang="ru-RU"/>
          </a:p>
        </p:txBody>
      </p:sp>
      <p:sp>
        <p:nvSpPr>
          <p:cNvPr id="1048618" name="Скругленный прямоугольник 12"/>
          <p:cNvSpPr/>
          <p:nvPr/>
        </p:nvSpPr>
        <p:spPr>
          <a:xfrm>
            <a:off x="1928794" y="4786322"/>
            <a:ext cx="2357454" cy="1143008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lang="en-US" err="1" smtClean="0"/>
              <a:t>vazifalarning</a:t>
            </a:r>
            <a:r>
              <a:rPr dirty="0" lang="en-US" smtClean="0"/>
              <a:t> </a:t>
            </a:r>
            <a:r>
              <a:rPr dirty="0" lang="en-US" err="1" smtClean="0"/>
              <a:t>tadqiqot</a:t>
            </a:r>
            <a:r>
              <a:rPr dirty="0" lang="en-US" smtClean="0"/>
              <a:t>  </a:t>
            </a:r>
            <a:r>
              <a:rPr dirty="0" lang="en-US" err="1" smtClean="0"/>
              <a:t>maqsadi</a:t>
            </a:r>
            <a:r>
              <a:rPr dirty="0" lang="en-US" smtClean="0"/>
              <a:t> </a:t>
            </a:r>
            <a:r>
              <a:rPr dirty="0" lang="en-US" err="1" smtClean="0"/>
              <a:t>asosida</a:t>
            </a:r>
            <a:r>
              <a:rPr dirty="0" lang="en-US" smtClean="0"/>
              <a:t> </a:t>
            </a:r>
            <a:r>
              <a:rPr dirty="0" lang="en-US" err="1" smtClean="0"/>
              <a:t>to‘g‘ri</a:t>
            </a:r>
            <a:r>
              <a:rPr dirty="0" lang="en-US" smtClean="0"/>
              <a:t>  </a:t>
            </a:r>
            <a:r>
              <a:rPr dirty="0" lang="en-US" err="1" smtClean="0"/>
              <a:t>belgilanganligi</a:t>
            </a:r>
            <a:endParaRPr dirty="0" lang="ru-RU"/>
          </a:p>
        </p:txBody>
      </p:sp>
      <p:sp>
        <p:nvSpPr>
          <p:cNvPr id="1048619" name="Скругленный прямоугольник 13"/>
          <p:cNvSpPr/>
          <p:nvPr/>
        </p:nvSpPr>
        <p:spPr>
          <a:xfrm>
            <a:off x="5286380" y="4714884"/>
            <a:ext cx="2571768" cy="1214446"/>
          </a:xfrm>
          <a:prstGeom prst="round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lang="en-US" err="1" smtClean="0"/>
              <a:t>tadqiqot</a:t>
            </a:r>
            <a:r>
              <a:rPr dirty="0" lang="en-US" smtClean="0"/>
              <a:t>  </a:t>
            </a:r>
            <a:r>
              <a:rPr dirty="0" lang="en-US" err="1" smtClean="0"/>
              <a:t>natijalarining</a:t>
            </a:r>
            <a:r>
              <a:rPr dirty="0" lang="en-US" smtClean="0"/>
              <a:t> </a:t>
            </a:r>
            <a:r>
              <a:rPr dirty="0" lang="en-US" err="1" smtClean="0"/>
              <a:t>kafolatlanganlig</a:t>
            </a:r>
            <a:endParaRPr dirty="0"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49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194304" name="Содержимое 6"/>
          <p:cNvGraphicFramePr>
            <a:graphicFrameLocks noGrp="1"/>
          </p:cNvGraphicFramePr>
          <p:nvPr>
            <p:ph idx="1"/>
          </p:nvPr>
        </p:nvGraphicFramePr>
        <p:xfrm>
          <a:off x="457200" y="428625"/>
          <a:ext cx="8229600" cy="5697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1" r:qs="rId5" r:cs="rId4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0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0" name="Содержимое 2"/>
          <p:cNvSpPr>
            <a:spLocks noGrp="1"/>
          </p:cNvSpPr>
          <p:nvPr>
            <p:ph idx="1"/>
          </p:nvPr>
        </p:nvSpPr>
        <p:spPr>
          <a:xfrm>
            <a:off x="500034" y="785794"/>
            <a:ext cx="8229600" cy="5072098"/>
          </a:xfrm>
        </p:spPr>
        <p:txBody>
          <a:bodyPr>
            <a:noAutofit/>
          </a:bodyPr>
          <a:p>
            <a:r>
              <a:rPr dirty="0" sz="2100" lang="en-US" err="1" smtClean="0"/>
              <a:t>Pedagogik</a:t>
            </a:r>
            <a:r>
              <a:rPr dirty="0" sz="2100" lang="en-US" smtClean="0"/>
              <a:t>  </a:t>
            </a:r>
            <a:r>
              <a:rPr dirty="0" sz="2100" lang="en-US" err="1" smtClean="0"/>
              <a:t>kuzatish</a:t>
            </a:r>
            <a:r>
              <a:rPr dirty="0" sz="2100" lang="en-US" smtClean="0"/>
              <a:t>  </a:t>
            </a:r>
            <a:r>
              <a:rPr dirty="0" sz="2100" lang="en-US" err="1" smtClean="0"/>
              <a:t>metodi</a:t>
            </a:r>
            <a:r>
              <a:rPr dirty="0" sz="2100" lang="en-US" smtClean="0"/>
              <a:t>.  </a:t>
            </a:r>
            <a:r>
              <a:rPr dirty="0" sz="2100" lang="en-US" err="1" smtClean="0"/>
              <a:t>Uni</a:t>
            </a:r>
            <a:r>
              <a:rPr dirty="0" sz="2100" lang="en-US" smtClean="0"/>
              <a:t>  </a:t>
            </a:r>
            <a:r>
              <a:rPr dirty="0" sz="2100" lang="en-US" err="1" smtClean="0"/>
              <a:t>qo‘l!ash</a:t>
            </a:r>
            <a:r>
              <a:rPr dirty="0" sz="2100" lang="en-US" smtClean="0"/>
              <a:t>  </a:t>
            </a:r>
            <a:r>
              <a:rPr dirty="0" sz="2100" lang="en-US" err="1" smtClean="0"/>
              <a:t>jarayonida</a:t>
            </a:r>
            <a:r>
              <a:rPr dirty="0" sz="2100" lang="en-US" smtClean="0"/>
              <a:t>,  </a:t>
            </a:r>
            <a:r>
              <a:rPr dirty="0" sz="2100" lang="en-US" err="1" smtClean="0"/>
              <a:t>ta</a:t>
            </a:r>
            <a:r>
              <a:rPr dirty="0" sz="2100" lang="en-US" smtClean="0"/>
              <a:t> ’</a:t>
            </a:r>
            <a:r>
              <a:rPr dirty="0" sz="2100" lang="en-US" err="1" smtClean="0"/>
              <a:t>lim</a:t>
            </a:r>
            <a:r>
              <a:rPr dirty="0" sz="2100" lang="en-US" smtClean="0"/>
              <a:t> </a:t>
            </a:r>
          </a:p>
          <a:p>
            <a:r>
              <a:rPr dirty="0" sz="2100" lang="en-US" err="1" smtClean="0"/>
              <a:t>muassasalarining</a:t>
            </a:r>
            <a:r>
              <a:rPr dirty="0" sz="2100" lang="en-US" smtClean="0"/>
              <a:t> </a:t>
            </a:r>
            <a:r>
              <a:rPr dirty="0" sz="2100" lang="en-US" err="1" smtClean="0"/>
              <a:t>o‘quv-tarbiya</a:t>
            </a:r>
            <a:r>
              <a:rPr dirty="0" sz="2100" lang="en-US" smtClean="0"/>
              <a:t> </a:t>
            </a:r>
            <a:r>
              <a:rPr dirty="0" sz="2100" lang="en-US" err="1" smtClean="0"/>
              <a:t>ishlari</a:t>
            </a:r>
            <a:r>
              <a:rPr dirty="0" sz="2100" lang="en-US" smtClean="0"/>
              <a:t> </a:t>
            </a:r>
            <a:r>
              <a:rPr dirty="0" sz="2100" lang="en-US" err="1" smtClean="0"/>
              <a:t>jarayonini</a:t>
            </a:r>
            <a:r>
              <a:rPr dirty="0" sz="2100" lang="en-US" smtClean="0"/>
              <a:t> </a:t>
            </a:r>
            <a:r>
              <a:rPr dirty="0" sz="2100" lang="en-US" err="1" smtClean="0"/>
              <a:t>o'rganish</a:t>
            </a:r>
            <a:r>
              <a:rPr dirty="0" sz="2100" lang="en-US" smtClean="0"/>
              <a:t> </a:t>
            </a:r>
            <a:r>
              <a:rPr dirty="0" sz="2100" lang="en-US" err="1" smtClean="0"/>
              <a:t>asosida</a:t>
            </a:r>
            <a:r>
              <a:rPr dirty="0" sz="2100" lang="en-US" smtClean="0"/>
              <a:t> </a:t>
            </a:r>
            <a:r>
              <a:rPr dirty="0" sz="2100" lang="en-US" err="1" smtClean="0"/>
              <a:t>tadqiq</a:t>
            </a:r>
            <a:r>
              <a:rPr dirty="0" sz="2100" lang="en-US" smtClean="0"/>
              <a:t> </a:t>
            </a:r>
          </a:p>
          <a:p>
            <a:r>
              <a:rPr dirty="0" sz="2100" lang="en-US" err="1" smtClean="0"/>
              <a:t>etilayotgan</a:t>
            </a:r>
            <a:r>
              <a:rPr dirty="0" sz="2100" lang="en-US" smtClean="0"/>
              <a:t> </a:t>
            </a:r>
            <a:r>
              <a:rPr dirty="0" sz="2100" lang="en-US" err="1" smtClean="0"/>
              <a:t>muammo</a:t>
            </a:r>
            <a:r>
              <a:rPr dirty="0" sz="2100" lang="en-US" smtClean="0"/>
              <a:t> </a:t>
            </a:r>
            <a:r>
              <a:rPr dirty="0" sz="2100" lang="en-US" err="1" smtClean="0"/>
              <a:t>holat</a:t>
            </a:r>
            <a:r>
              <a:rPr dirty="0" sz="2100" lang="en-US" smtClean="0"/>
              <a:t> </a:t>
            </a:r>
            <a:r>
              <a:rPr dirty="0" sz="2100" lang="en-US" err="1" smtClean="0"/>
              <a:t>aniqlanadi</a:t>
            </a:r>
            <a:r>
              <a:rPr dirty="0" sz="2100" lang="en-US" smtClean="0"/>
              <a:t>, </a:t>
            </a:r>
            <a:r>
              <a:rPr dirty="0" sz="2100" lang="en-US" err="1" smtClean="0"/>
              <a:t>tajriba</a:t>
            </a:r>
            <a:r>
              <a:rPr dirty="0" sz="2100" lang="en-US" smtClean="0"/>
              <a:t>— </a:t>
            </a:r>
            <a:r>
              <a:rPr dirty="0" sz="2100" lang="en-US" err="1" smtClean="0"/>
              <a:t>avvali</a:t>
            </a:r>
            <a:r>
              <a:rPr dirty="0" sz="2100" lang="en-US" smtClean="0"/>
              <a:t> </a:t>
            </a:r>
            <a:r>
              <a:rPr dirty="0" sz="2100" lang="en-US" err="1" smtClean="0"/>
              <a:t>va</a:t>
            </a:r>
            <a:r>
              <a:rPr dirty="0" sz="2100" lang="en-US" smtClean="0"/>
              <a:t> </a:t>
            </a:r>
            <a:r>
              <a:rPr dirty="0" sz="2100" lang="en-US" err="1" smtClean="0"/>
              <a:t>yakunida</a:t>
            </a:r>
            <a:r>
              <a:rPr dirty="0" sz="2100" lang="en-US" smtClean="0"/>
              <a:t> </a:t>
            </a:r>
            <a:r>
              <a:rPr dirty="0" sz="2100" lang="en-US" err="1" smtClean="0"/>
              <a:t>qo‘lga</a:t>
            </a:r>
            <a:r>
              <a:rPr dirty="0" sz="2100" lang="en-US" smtClean="0"/>
              <a:t> </a:t>
            </a:r>
          </a:p>
          <a:p>
            <a:r>
              <a:rPr dirty="0" sz="2100" lang="en-US" err="1" smtClean="0"/>
              <a:t>kiritilgan</a:t>
            </a:r>
            <a:r>
              <a:rPr dirty="0" sz="2100" lang="en-US" smtClean="0"/>
              <a:t>  </a:t>
            </a:r>
            <a:r>
              <a:rPr dirty="0" sz="2100" lang="en-US" err="1" smtClean="0"/>
              <a:t>ko‘rsatkichlar</a:t>
            </a:r>
            <a:r>
              <a:rPr dirty="0" sz="2100" lang="en-US" smtClean="0"/>
              <a:t>  </a:t>
            </a:r>
            <a:r>
              <a:rPr dirty="0" sz="2100" lang="en-US" err="1" smtClean="0"/>
              <a:t>o‘rtasidagi</a:t>
            </a:r>
            <a:r>
              <a:rPr dirty="0" sz="2100" lang="en-US" smtClean="0"/>
              <a:t>  </a:t>
            </a:r>
            <a:r>
              <a:rPr dirty="0" sz="2100" lang="en-US" err="1" smtClean="0"/>
              <a:t>farq</a:t>
            </a:r>
            <a:r>
              <a:rPr dirty="0" sz="2100" lang="en-US" smtClean="0"/>
              <a:t>  </a:t>
            </a:r>
            <a:r>
              <a:rPr dirty="0" sz="2100" lang="en-US" err="1" smtClean="0"/>
              <a:t>to‘g‘risidagi</a:t>
            </a:r>
            <a:r>
              <a:rPr dirty="0" sz="2100" lang="en-US" smtClean="0"/>
              <a:t>  </a:t>
            </a:r>
            <a:r>
              <a:rPr dirty="0" sz="2100" lang="en-US" err="1" smtClean="0"/>
              <a:t>ma’lumotga</a:t>
            </a:r>
            <a:r>
              <a:rPr dirty="0" sz="2100" lang="en-US" smtClean="0"/>
              <a:t>  </a:t>
            </a:r>
            <a:r>
              <a:rPr dirty="0" sz="2100" lang="en-US" err="1" smtClean="0"/>
              <a:t>ega</a:t>
            </a:r>
            <a:r>
              <a:rPr dirty="0" sz="2100" lang="en-US" smtClean="0"/>
              <a:t> </a:t>
            </a:r>
          </a:p>
          <a:p>
            <a:r>
              <a:rPr dirty="0" sz="2100" lang="en-US" err="1" smtClean="0"/>
              <a:t>bo‘linadi</a:t>
            </a:r>
            <a:r>
              <a:rPr dirty="0" sz="2100" lang="en-US" smtClean="0"/>
              <a:t>. </a:t>
            </a:r>
            <a:r>
              <a:rPr dirty="0" sz="2100" lang="en-US" err="1" smtClean="0"/>
              <a:t>rPedagogik</a:t>
            </a:r>
            <a:r>
              <a:rPr dirty="0" sz="2100" lang="en-US" smtClean="0"/>
              <a:t>  </a:t>
            </a:r>
            <a:r>
              <a:rPr dirty="0" sz="2100" lang="en-US" err="1" smtClean="0"/>
              <a:t>kuzatish</a:t>
            </a:r>
            <a:r>
              <a:rPr dirty="0" sz="2100" lang="en-US" smtClean="0"/>
              <a:t>  </a:t>
            </a:r>
            <a:r>
              <a:rPr dirty="0" sz="2100" lang="en-US" err="1" smtClean="0"/>
              <a:t>murakkab</a:t>
            </a:r>
            <a:r>
              <a:rPr dirty="0" sz="2100" lang="en-US" smtClean="0"/>
              <a:t>  </a:t>
            </a:r>
            <a:r>
              <a:rPr dirty="0" sz="2100" lang="en-US" err="1" smtClean="0"/>
              <a:t>va</a:t>
            </a:r>
            <a:r>
              <a:rPr dirty="0" sz="2100" lang="en-US" smtClean="0"/>
              <a:t>  o ‘</a:t>
            </a:r>
            <a:r>
              <a:rPr dirty="0" sz="2100" lang="en-US" err="1" smtClean="0"/>
              <a:t>ziga</a:t>
            </a:r>
            <a:r>
              <a:rPr dirty="0" sz="2100" lang="en-US" smtClean="0"/>
              <a:t>  </a:t>
            </a:r>
            <a:r>
              <a:rPr dirty="0" sz="2100" lang="en-US" err="1" smtClean="0"/>
              <a:t>xos</a:t>
            </a:r>
            <a:r>
              <a:rPr dirty="0" sz="2100" lang="en-US" smtClean="0"/>
              <a:t>  </a:t>
            </a:r>
            <a:r>
              <a:rPr dirty="0" sz="2100" lang="en-US" err="1" smtClean="0"/>
              <a:t>xususiyatlarga</a:t>
            </a:r>
            <a:r>
              <a:rPr dirty="0" sz="2100" lang="en-US" smtClean="0"/>
              <a:t> </a:t>
            </a:r>
          </a:p>
          <a:p>
            <a:r>
              <a:rPr dirty="0" sz="2100" lang="en-US" err="1" smtClean="0"/>
              <a:t>ega</a:t>
            </a:r>
            <a:r>
              <a:rPr dirty="0" sz="2100" lang="en-US" smtClean="0"/>
              <a:t>.  </a:t>
            </a:r>
            <a:r>
              <a:rPr dirty="0" sz="2100" lang="en-US" err="1" smtClean="0"/>
              <a:t>Kuzatish</a:t>
            </a:r>
            <a:r>
              <a:rPr dirty="0" sz="2100" lang="en-US" smtClean="0"/>
              <a:t>  </a:t>
            </a:r>
            <a:r>
              <a:rPr dirty="0" sz="2100" lang="en-US" err="1" smtClean="0"/>
              <a:t>aniq</a:t>
            </a:r>
            <a:r>
              <a:rPr dirty="0" sz="2100" lang="en-US" smtClean="0"/>
              <a:t>  </a:t>
            </a:r>
            <a:r>
              <a:rPr dirty="0" sz="2100" lang="en-US" err="1" smtClean="0"/>
              <a:t>maqsad</a:t>
            </a:r>
            <a:r>
              <a:rPr dirty="0" sz="2100" lang="en-US" smtClean="0"/>
              <a:t>  </a:t>
            </a:r>
            <a:r>
              <a:rPr dirty="0" sz="2100" lang="en-US" err="1" smtClean="0"/>
              <a:t>asosida</a:t>
            </a:r>
            <a:r>
              <a:rPr dirty="0" sz="2100" lang="en-US" smtClean="0"/>
              <a:t>,  </a:t>
            </a:r>
            <a:r>
              <a:rPr dirty="0" sz="2100" lang="en-US" err="1" smtClean="0"/>
              <a:t>uzluksiz</a:t>
            </a:r>
            <a:r>
              <a:rPr dirty="0" sz="2100" lang="en-US" smtClean="0"/>
              <a:t>,  </a:t>
            </a:r>
            <a:r>
              <a:rPr dirty="0" sz="2100" lang="en-US" err="1" smtClean="0"/>
              <a:t>izchil</a:t>
            </a:r>
            <a:r>
              <a:rPr dirty="0" sz="2100" lang="en-US" smtClean="0"/>
              <a:t>  </a:t>
            </a:r>
            <a:r>
              <a:rPr dirty="0" sz="2100" lang="en-US" err="1" smtClean="0"/>
              <a:t>va</a:t>
            </a:r>
            <a:r>
              <a:rPr dirty="0" sz="2100" lang="en-US" smtClean="0"/>
              <a:t>  </a:t>
            </a:r>
            <a:r>
              <a:rPr dirty="0" sz="2100" lang="en-US" err="1" smtClean="0"/>
              <a:t>tizimli</a:t>
            </a:r>
            <a:r>
              <a:rPr dirty="0" sz="2100" lang="en-US" smtClean="0"/>
              <a:t>  </a:t>
            </a:r>
            <a:r>
              <a:rPr dirty="0" sz="2100" lang="en-US" err="1" smtClean="0"/>
              <a:t>amalga</a:t>
            </a:r>
            <a:r>
              <a:rPr dirty="0" sz="2100" lang="en-US" smtClean="0"/>
              <a:t> </a:t>
            </a:r>
          </a:p>
          <a:p>
            <a:r>
              <a:rPr dirty="0" sz="2100" lang="en-US" err="1" smtClean="0"/>
              <a:t>oshirilsa</a:t>
            </a:r>
            <a:r>
              <a:rPr dirty="0" sz="2100" lang="en-US" smtClean="0"/>
              <a:t>,  </a:t>
            </a:r>
            <a:r>
              <a:rPr dirty="0" sz="2100" lang="en-US" err="1" smtClean="0"/>
              <a:t>kutilgan</a:t>
            </a:r>
            <a:r>
              <a:rPr dirty="0" sz="2100" lang="en-US" smtClean="0"/>
              <a:t>  </a:t>
            </a:r>
            <a:r>
              <a:rPr dirty="0" sz="2100" lang="en-US" err="1" smtClean="0"/>
              <a:t>natijani</a:t>
            </a:r>
            <a:r>
              <a:rPr dirty="0" sz="2100" lang="en-US" smtClean="0"/>
              <a:t>  </a:t>
            </a:r>
            <a:r>
              <a:rPr dirty="0" sz="2100" lang="en-US" err="1" smtClean="0"/>
              <a:t>qo‘lga</a:t>
            </a:r>
            <a:r>
              <a:rPr dirty="0" sz="2100" lang="en-US" smtClean="0"/>
              <a:t>  </a:t>
            </a:r>
            <a:r>
              <a:rPr dirty="0" sz="2100" lang="en-US" err="1" smtClean="0"/>
              <a:t>kiritish</a:t>
            </a:r>
            <a:r>
              <a:rPr dirty="0" sz="2100" lang="en-US" smtClean="0"/>
              <a:t>  </a:t>
            </a:r>
            <a:r>
              <a:rPr dirty="0" sz="2100" lang="en-US" err="1" smtClean="0"/>
              <a:t>mumkin</a:t>
            </a:r>
            <a:r>
              <a:rPr dirty="0" sz="2100" lang="en-US" smtClean="0"/>
              <a:t>.  </a:t>
            </a:r>
            <a:r>
              <a:rPr dirty="0" sz="2100" lang="en-US" err="1" smtClean="0"/>
              <a:t>Olib</a:t>
            </a:r>
            <a:r>
              <a:rPr dirty="0" sz="2100" lang="en-US" smtClean="0"/>
              <a:t>  </a:t>
            </a:r>
            <a:r>
              <a:rPr dirty="0" sz="2100" lang="en-US" err="1" smtClean="0"/>
              <a:t>borilayotgan</a:t>
            </a:r>
            <a:r>
              <a:rPr dirty="0" sz="2100" lang="en-US" smtClean="0"/>
              <a:t> </a:t>
            </a:r>
          </a:p>
          <a:p>
            <a:r>
              <a:rPr dirty="0" sz="2100" lang="en-US" err="1" smtClean="0"/>
              <a:t>pedagogik</a:t>
            </a:r>
            <a:r>
              <a:rPr dirty="0" sz="2100" lang="en-US" smtClean="0"/>
              <a:t>  </a:t>
            </a:r>
            <a:r>
              <a:rPr dirty="0" sz="2100" lang="en-US" err="1" smtClean="0"/>
              <a:t>kuzatish</a:t>
            </a:r>
            <a:r>
              <a:rPr dirty="0" sz="2100" lang="en-US" smtClean="0"/>
              <a:t>  </a:t>
            </a:r>
            <a:r>
              <a:rPr dirty="0" sz="2100" lang="en-US" err="1" smtClean="0"/>
              <a:t>ta’lim-tarbiya</a:t>
            </a:r>
            <a:r>
              <a:rPr dirty="0" sz="2100" lang="en-US" smtClean="0"/>
              <a:t>  </a:t>
            </a:r>
            <a:r>
              <a:rPr dirty="0" sz="2100" lang="en-US" err="1" smtClean="0"/>
              <a:t>sifatini</a:t>
            </a:r>
            <a:r>
              <a:rPr dirty="0" sz="2100" lang="en-US" smtClean="0"/>
              <a:t>  </a:t>
            </a:r>
            <a:r>
              <a:rPr dirty="0" sz="2100" lang="en-US" err="1" smtClean="0"/>
              <a:t>oshirish</a:t>
            </a:r>
            <a:r>
              <a:rPr dirty="0" sz="2100" lang="en-US" smtClean="0"/>
              <a:t>,  </a:t>
            </a:r>
            <a:r>
              <a:rPr dirty="0" sz="2100" lang="en-US" err="1" smtClean="0"/>
              <a:t>o'quvchi</a:t>
            </a:r>
            <a:r>
              <a:rPr dirty="0" sz="2100" lang="en-US" smtClean="0"/>
              <a:t>  </a:t>
            </a:r>
            <a:r>
              <a:rPr dirty="0" sz="2100" lang="en-US" err="1" smtClean="0"/>
              <a:t>shaxsini</a:t>
            </a:r>
            <a:r>
              <a:rPr dirty="0" sz="2100" lang="en-US" smtClean="0"/>
              <a:t> </a:t>
            </a:r>
          </a:p>
          <a:p>
            <a:r>
              <a:rPr dirty="0" sz="2100" lang="en-US" err="1" smtClean="0"/>
              <a:t>shakllantirishga</a:t>
            </a:r>
            <a:r>
              <a:rPr dirty="0" sz="2100" lang="en-US" smtClean="0"/>
              <a:t> </a:t>
            </a:r>
            <a:r>
              <a:rPr dirty="0" sz="2100" lang="en-US" err="1" smtClean="0"/>
              <a:t>xizmat</a:t>
            </a:r>
            <a:r>
              <a:rPr dirty="0" sz="2100" lang="en-US" smtClean="0"/>
              <a:t> </a:t>
            </a:r>
            <a:r>
              <a:rPr dirty="0" sz="2100" lang="en-US" err="1" smtClean="0"/>
              <a:t>qilsa</a:t>
            </a:r>
            <a:r>
              <a:rPr dirty="0" sz="2100" lang="en-US" smtClean="0"/>
              <a:t>, </a:t>
            </a:r>
            <a:r>
              <a:rPr dirty="0" sz="2100" lang="en-US" err="1" smtClean="0"/>
              <a:t>mazkur</a:t>
            </a:r>
            <a:r>
              <a:rPr dirty="0" sz="2100" lang="en-US" smtClean="0"/>
              <a:t> </a:t>
            </a:r>
            <a:r>
              <a:rPr dirty="0" sz="2100" lang="en-US" err="1" smtClean="0"/>
              <a:t>metodning</a:t>
            </a:r>
            <a:r>
              <a:rPr dirty="0" sz="2100" lang="en-US" smtClean="0"/>
              <a:t> </a:t>
            </a:r>
            <a:r>
              <a:rPr dirty="0" sz="2100" lang="en-US" err="1" smtClean="0"/>
              <a:t>ahamiyati</a:t>
            </a:r>
            <a:r>
              <a:rPr dirty="0" sz="2100" lang="en-US" smtClean="0"/>
              <a:t> </a:t>
            </a:r>
            <a:r>
              <a:rPr dirty="0" sz="2100" lang="en-US" err="1" smtClean="0"/>
              <a:t>yanada</a:t>
            </a:r>
            <a:r>
              <a:rPr dirty="0" sz="2100" lang="en-US" smtClean="0"/>
              <a:t> </a:t>
            </a:r>
            <a:r>
              <a:rPr dirty="0" sz="2100" lang="en-US" err="1" smtClean="0"/>
              <a:t>oshadi</a:t>
            </a:r>
            <a:endParaRPr dirty="0" sz="2100"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5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21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58204" cy="1439850"/>
          </a:xfrm>
        </p:spPr>
        <p:txBody>
          <a:bodyPr>
            <a:prstTxWarp prst="textPlain"/>
            <a:noAutofit/>
          </a:bodyPr>
          <a:p>
            <a:r>
              <a:rPr b="1" dirty="0" sz="2000" i="1" lang="en-US" err="1" smtClean="0">
                <a:solidFill>
                  <a:srgbClr val="7030A0"/>
                </a:solidFill>
              </a:rPr>
              <a:t>Pedagogik</a:t>
            </a:r>
            <a:r>
              <a:rPr b="1" dirty="0" sz="2000" i="1" lang="en-US" smtClean="0">
                <a:solidFill>
                  <a:srgbClr val="7030A0"/>
                </a:solidFill>
              </a:rPr>
              <a:t>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kuzatuvni</a:t>
            </a:r>
            <a:r>
              <a:rPr b="1" dirty="0" sz="2000" i="1" lang="en-US" smtClean="0">
                <a:solidFill>
                  <a:srgbClr val="7030A0"/>
                </a:solidFill>
              </a:rPr>
              <a:t>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tashkil</a:t>
            </a:r>
            <a:r>
              <a:rPr b="1" dirty="0" sz="2000" i="1" lang="en-US" smtClean="0">
                <a:solidFill>
                  <a:srgbClr val="7030A0"/>
                </a:solidFill>
              </a:rPr>
              <a:t>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etishda</a:t>
            </a:r>
            <a:r>
              <a:rPr b="1" dirty="0" sz="2000" i="1" lang="en-US" smtClean="0">
                <a:solidFill>
                  <a:srgbClr val="7030A0"/>
                </a:solidFill>
              </a:rPr>
              <a:t>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xatoga</a:t>
            </a:r>
            <a:r>
              <a:rPr b="1" dirty="0" sz="2000" i="1" lang="en-US" smtClean="0">
                <a:solidFill>
                  <a:srgbClr val="7030A0"/>
                </a:solidFill>
              </a:rPr>
              <a:t>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yo‘l</a:t>
            </a:r>
            <a:r>
              <a:rPr b="1" dirty="0" sz="2000" i="1" lang="en-US" smtClean="0">
                <a:solidFill>
                  <a:srgbClr val="7030A0"/>
                </a:solidFill>
              </a:rPr>
              <a:t>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qo'ymaslik</a:t>
            </a:r>
            <a:r>
              <a:rPr b="1" dirty="0" sz="2000" i="1" lang="en-US" smtClean="0">
                <a:solidFill>
                  <a:srgbClr val="7030A0"/>
                </a:solidFill>
              </a:rPr>
              <a:t> </a:t>
            </a:r>
            <a:br>
              <a:rPr b="1" dirty="0" sz="2000" i="1" lang="en-US" smtClean="0">
                <a:solidFill>
                  <a:srgbClr val="7030A0"/>
                </a:solidFill>
              </a:rPr>
            </a:br>
            <a:r>
              <a:rPr b="1" dirty="0" sz="2000" i="1" lang="en-US" err="1" smtClean="0">
                <a:solidFill>
                  <a:srgbClr val="7030A0"/>
                </a:solidFill>
              </a:rPr>
              <a:t>muhimdir</a:t>
            </a:r>
            <a:r>
              <a:rPr b="1" dirty="0" sz="2000" i="1" lang="en-US" smtClean="0">
                <a:solidFill>
                  <a:srgbClr val="7030A0"/>
                </a:solidFill>
              </a:rPr>
              <a:t>.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Buning</a:t>
            </a:r>
            <a:r>
              <a:rPr b="1" dirty="0" sz="2000" i="1" lang="en-US" smtClean="0">
                <a:solidFill>
                  <a:srgbClr val="7030A0"/>
                </a:solidFill>
              </a:rPr>
              <a:t>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uchun</a:t>
            </a:r>
            <a:r>
              <a:rPr b="1" dirty="0" sz="2000" i="1" lang="en-US" smtClean="0">
                <a:solidFill>
                  <a:srgbClr val="7030A0"/>
                </a:solidFill>
              </a:rPr>
              <a:t> 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tadqiqotchidan</a:t>
            </a:r>
            <a:r>
              <a:rPr b="1" dirty="0" sz="2000" i="1" lang="en-US" smtClean="0">
                <a:solidFill>
                  <a:srgbClr val="7030A0"/>
                </a:solidFill>
              </a:rPr>
              <a:t>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quyidagilar</a:t>
            </a:r>
            <a:r>
              <a:rPr b="1" dirty="0" sz="2000" i="1" lang="en-US" smtClean="0">
                <a:solidFill>
                  <a:srgbClr val="7030A0"/>
                </a:solidFill>
              </a:rPr>
              <a:t>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talab</a:t>
            </a:r>
            <a:r>
              <a:rPr b="1" dirty="0" sz="2000" i="1" lang="en-US" smtClean="0">
                <a:solidFill>
                  <a:srgbClr val="7030A0"/>
                </a:solidFill>
              </a:rPr>
              <a:t> </a:t>
            </a:r>
            <a:r>
              <a:rPr b="1" dirty="0" sz="2000" i="1" lang="en-US" err="1" smtClean="0">
                <a:solidFill>
                  <a:srgbClr val="7030A0"/>
                </a:solidFill>
              </a:rPr>
              <a:t>etiladi</a:t>
            </a:r>
            <a:r>
              <a:rPr b="1" dirty="0" sz="2000" i="1" lang="en-US" smtClean="0">
                <a:solidFill>
                  <a:srgbClr val="7030A0"/>
                </a:solidFill>
              </a:rPr>
              <a:t>:</a:t>
            </a:r>
            <a:endParaRPr b="1" dirty="0" sz="2000" i="1" lang="ru-RU">
              <a:solidFill>
                <a:srgbClr val="7030A0"/>
              </a:solidFill>
            </a:endParaRPr>
          </a:p>
        </p:txBody>
      </p:sp>
      <p:sp>
        <p:nvSpPr>
          <p:cNvPr id="1048622" name="Прямоугольник 8"/>
          <p:cNvSpPr/>
          <p:nvPr/>
        </p:nvSpPr>
        <p:spPr>
          <a:xfrm>
            <a:off x="928662" y="2143116"/>
            <a:ext cx="7286676" cy="785818"/>
          </a:xfrm>
          <a:prstGeom prst="rect"/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2800" lang="en-US" err="1" smtClean="0"/>
              <a:t>kuzatuv</a:t>
            </a:r>
            <a:r>
              <a:rPr dirty="0" sz="2800" lang="en-US" smtClean="0"/>
              <a:t> </a:t>
            </a:r>
            <a:r>
              <a:rPr dirty="0" sz="2800" lang="en-US" err="1" smtClean="0"/>
              <a:t>jarayonida</a:t>
            </a:r>
            <a:r>
              <a:rPr dirty="0" sz="2800" lang="en-US" smtClean="0"/>
              <a:t> </a:t>
            </a:r>
            <a:r>
              <a:rPr dirty="0" sz="2800" lang="en-US" err="1" smtClean="0"/>
              <a:t>aniq</a:t>
            </a:r>
            <a:r>
              <a:rPr dirty="0" sz="2800" lang="en-US" smtClean="0"/>
              <a:t>  </a:t>
            </a:r>
            <a:r>
              <a:rPr dirty="0" sz="2800" lang="en-US" err="1" smtClean="0"/>
              <a:t>maqsadga</a:t>
            </a:r>
            <a:r>
              <a:rPr dirty="0" sz="2800" lang="en-US" smtClean="0"/>
              <a:t> </a:t>
            </a:r>
            <a:r>
              <a:rPr dirty="0" sz="2800" lang="en-US" err="1" smtClean="0"/>
              <a:t>egalik</a:t>
            </a:r>
            <a:endParaRPr dirty="0" sz="2800" lang="ru-RU"/>
          </a:p>
        </p:txBody>
      </p:sp>
      <p:sp>
        <p:nvSpPr>
          <p:cNvPr id="1048623" name="Прямоугольник 9"/>
          <p:cNvSpPr/>
          <p:nvPr/>
        </p:nvSpPr>
        <p:spPr>
          <a:xfrm>
            <a:off x="500034" y="3214686"/>
            <a:ext cx="8143932" cy="785818"/>
          </a:xfrm>
          <a:prstGeom prst="rect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2800" lang="en-US" err="1" smtClean="0"/>
              <a:t>kuzatishni</a:t>
            </a:r>
            <a:r>
              <a:rPr dirty="0" sz="2800" lang="en-US" smtClean="0"/>
              <a:t> </a:t>
            </a:r>
            <a:r>
              <a:rPr dirty="0" sz="2800" lang="en-US" err="1" smtClean="0"/>
              <a:t>tizimli</a:t>
            </a:r>
            <a:r>
              <a:rPr dirty="0" sz="2800" lang="en-US" smtClean="0"/>
              <a:t>  </a:t>
            </a:r>
            <a:r>
              <a:rPr dirty="0" sz="2800" lang="en-US" err="1" smtClean="0"/>
              <a:t>ravishda</a:t>
            </a:r>
            <a:r>
              <a:rPr dirty="0" sz="2800" lang="en-US" smtClean="0"/>
              <a:t> </a:t>
            </a:r>
            <a:r>
              <a:rPr dirty="0" sz="2800" lang="en-US" err="1" smtClean="0"/>
              <a:t>yo'lga</a:t>
            </a:r>
            <a:r>
              <a:rPr dirty="0" sz="2800" lang="en-US" smtClean="0"/>
              <a:t>  </a:t>
            </a:r>
            <a:r>
              <a:rPr dirty="0" sz="2800" lang="en-US" err="1" smtClean="0"/>
              <a:t>qo'yish</a:t>
            </a:r>
            <a:endParaRPr dirty="0" sz="2800" lang="ru-RU"/>
          </a:p>
        </p:txBody>
      </p:sp>
      <p:sp>
        <p:nvSpPr>
          <p:cNvPr id="1048624" name="Прямоугольник 10"/>
          <p:cNvSpPr/>
          <p:nvPr/>
        </p:nvSpPr>
        <p:spPr>
          <a:xfrm>
            <a:off x="642910" y="4286256"/>
            <a:ext cx="7929618" cy="714380"/>
          </a:xfrm>
          <a:prstGeom prst="rect"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rtlCol="0"/>
          <a:p>
            <a:pPr algn="ctr"/>
            <a:r>
              <a:rPr dirty="0" sz="2400" lang="en-US" err="1" smtClean="0"/>
              <a:t>kuzatishning</a:t>
            </a:r>
            <a:r>
              <a:rPr dirty="0" sz="2400" lang="en-US" smtClean="0"/>
              <a:t> </a:t>
            </a:r>
            <a:r>
              <a:rPr dirty="0" sz="2400" lang="en-US" err="1" smtClean="0"/>
              <a:t>har</a:t>
            </a:r>
            <a:r>
              <a:rPr dirty="0" sz="2400" lang="en-US" smtClean="0"/>
              <a:t> </a:t>
            </a:r>
            <a:r>
              <a:rPr dirty="0" sz="2400" lang="en-US" err="1" smtClean="0"/>
              <a:t>bir</a:t>
            </a:r>
            <a:r>
              <a:rPr dirty="0" sz="2400" lang="en-US" smtClean="0"/>
              <a:t> </a:t>
            </a:r>
            <a:r>
              <a:rPr dirty="0" sz="2400" lang="en-US" err="1" smtClean="0"/>
              <a:t>bosqichida</a:t>
            </a:r>
            <a:r>
              <a:rPr dirty="0" sz="2400" lang="en-US" smtClean="0"/>
              <a:t>  </a:t>
            </a:r>
            <a:r>
              <a:rPr dirty="0" sz="2400" lang="en-US" err="1" smtClean="0"/>
              <a:t>muayyan</a:t>
            </a:r>
            <a:r>
              <a:rPr dirty="0" sz="2400" lang="en-US" smtClean="0"/>
              <a:t>  </a:t>
            </a:r>
            <a:r>
              <a:rPr dirty="0" sz="2400" lang="en-US" err="1" smtClean="0"/>
              <a:t>vazifalarni</a:t>
            </a:r>
            <a:r>
              <a:rPr dirty="0" sz="2400" lang="en-US" smtClean="0"/>
              <a:t>  </a:t>
            </a:r>
            <a:r>
              <a:rPr dirty="0" sz="2400" lang="en-US" err="1" smtClean="0"/>
              <a:t>hal</a:t>
            </a:r>
            <a:r>
              <a:rPr dirty="0" sz="2400" lang="en-US" smtClean="0"/>
              <a:t>  </a:t>
            </a:r>
            <a:r>
              <a:rPr dirty="0" sz="2400" lang="en-US" err="1" smtClean="0"/>
              <a:t>etish</a:t>
            </a:r>
            <a:endParaRPr dirty="0" sz="2400" lang="ru-RU"/>
          </a:p>
        </p:txBody>
      </p:sp>
      <p:sp>
        <p:nvSpPr>
          <p:cNvPr id="1048625" name="Прямоугольник 11"/>
          <p:cNvSpPr/>
          <p:nvPr/>
        </p:nvSpPr>
        <p:spPr>
          <a:xfrm>
            <a:off x="1000100" y="5286388"/>
            <a:ext cx="7429552" cy="571504"/>
          </a:xfrm>
          <a:prstGeom prst="rect"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2800" lang="en-US" smtClean="0"/>
              <a:t> </a:t>
            </a:r>
            <a:r>
              <a:rPr dirty="0" sz="2800" lang="en-US" err="1" smtClean="0"/>
              <a:t>har</a:t>
            </a:r>
            <a:r>
              <a:rPr dirty="0" sz="2800" lang="en-US" smtClean="0"/>
              <a:t> </a:t>
            </a:r>
            <a:r>
              <a:rPr dirty="0" sz="2800" lang="en-US" err="1" smtClean="0"/>
              <a:t>bir</a:t>
            </a:r>
            <a:r>
              <a:rPr dirty="0" sz="2800" lang="en-US" smtClean="0"/>
              <a:t> </a:t>
            </a:r>
            <a:r>
              <a:rPr dirty="0" sz="2800" lang="en-US" err="1" smtClean="0"/>
              <a:t>holatning</a:t>
            </a:r>
            <a:r>
              <a:rPr dirty="0" sz="2800" lang="en-US" smtClean="0"/>
              <a:t>  </a:t>
            </a:r>
            <a:r>
              <a:rPr dirty="0" sz="2800" lang="en-US" err="1" smtClean="0"/>
              <a:t>mohiyatini</a:t>
            </a:r>
            <a:r>
              <a:rPr dirty="0" sz="2800" lang="en-US" smtClean="0"/>
              <a:t> </a:t>
            </a:r>
            <a:r>
              <a:rPr dirty="0" sz="2800" lang="en-US" err="1" smtClean="0"/>
              <a:t>sinchiklab</a:t>
            </a:r>
            <a:r>
              <a:rPr dirty="0" sz="2800" lang="en-US" smtClean="0"/>
              <a:t> </a:t>
            </a:r>
            <a:r>
              <a:rPr dirty="0" sz="2800" lang="en-US" err="1" smtClean="0"/>
              <a:t>o'rganish</a:t>
            </a:r>
            <a:endParaRPr dirty="0" sz="2800" lang="ru-RU"/>
          </a:p>
        </p:txBody>
      </p:sp>
      <p:sp>
        <p:nvSpPr>
          <p:cNvPr id="1048626" name="Прямоугольник 12"/>
          <p:cNvSpPr/>
          <p:nvPr/>
        </p:nvSpPr>
        <p:spPr>
          <a:xfrm>
            <a:off x="1214414" y="6000768"/>
            <a:ext cx="7000924" cy="642942"/>
          </a:xfrm>
          <a:prstGeom prst="rect"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 rtlCol="0"/>
          <a:p>
            <a:pPr algn="ctr"/>
            <a:r>
              <a:rPr dirty="0" sz="2800" lang="en-US" err="1" smtClean="0"/>
              <a:t>xulosa</a:t>
            </a:r>
            <a:r>
              <a:rPr dirty="0" sz="2800" lang="en-US" smtClean="0"/>
              <a:t> </a:t>
            </a:r>
            <a:r>
              <a:rPr dirty="0" sz="2800" lang="en-US" err="1" smtClean="0"/>
              <a:t>chiqarishga</a:t>
            </a:r>
            <a:r>
              <a:rPr dirty="0" sz="2800" lang="en-US" smtClean="0"/>
              <a:t> </a:t>
            </a:r>
            <a:r>
              <a:rPr dirty="0" sz="2800" lang="en-US" err="1" smtClean="0"/>
              <a:t>shoshilmaslik</a:t>
            </a:r>
            <a:endParaRPr dirty="0" sz="2800"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5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0" name="Заголовок 1"/>
          <p:cNvSpPr>
            <a:spLocks noGrp="1"/>
          </p:cNvSpPr>
          <p:nvPr>
            <p:ph type="title"/>
          </p:nvPr>
        </p:nvSpPr>
        <p:spPr>
          <a:xfrm>
            <a:off x="457200" y="1428736"/>
            <a:ext cx="8686800" cy="1214446"/>
          </a:xfrm>
        </p:spPr>
        <p:txBody>
          <a:bodyPr>
            <a:normAutofit fontScale="90000"/>
          </a:bodyPr>
          <a:p>
            <a:pPr algn="ctr"/>
            <a:r>
              <a:rPr dirty="0" lang="en-US" err="1" smtClean="0"/>
              <a:t>Kategoriya</a:t>
            </a:r>
            <a:r>
              <a:rPr dirty="0" lang="en-US" smtClean="0"/>
              <a:t>  —  fanning  </a:t>
            </a:r>
            <a:r>
              <a:rPr dirty="0" lang="en-US" err="1" smtClean="0"/>
              <a:t>mohiyatini</a:t>
            </a:r>
            <a:r>
              <a:rPr dirty="0" lang="en-US" smtClean="0"/>
              <a:t>  </a:t>
            </a:r>
            <a:r>
              <a:rPr dirty="0" lang="en-US" err="1" smtClean="0"/>
              <a:t>ochib</a:t>
            </a:r>
            <a:r>
              <a:rPr dirty="0" lang="en-US" smtClean="0"/>
              <a:t>  </a:t>
            </a:r>
            <a:r>
              <a:rPr dirty="0" lang="en-US" err="1" smtClean="0"/>
              <a:t>beruvchi</a:t>
            </a:r>
            <a:r>
              <a:rPr dirty="0" lang="en-US" smtClean="0"/>
              <a:t>  eng  </a:t>
            </a:r>
            <a:r>
              <a:rPr dirty="0" lang="en-US" err="1" smtClean="0"/>
              <a:t>muhim</a:t>
            </a:r>
            <a:r>
              <a:rPr dirty="0" lang="en-US" smtClean="0"/>
              <a:t>,  </a:t>
            </a:r>
            <a:r>
              <a:rPr dirty="0" lang="en-US" err="1" smtClean="0"/>
              <a:t>asosiy</a:t>
            </a:r>
            <a:r>
              <a:rPr dirty="0" lang="en-US" smtClean="0"/>
              <a:t> </a:t>
            </a:r>
            <a:br>
              <a:rPr dirty="0" lang="en-US" smtClean="0"/>
            </a:br>
            <a:r>
              <a:rPr dirty="0" lang="en-US" err="1" smtClean="0"/>
              <a:t>tushuncha</a:t>
            </a:r>
            <a:r>
              <a:rPr dirty="0" lang="en-US" smtClean="0"/>
              <a:t>.</a:t>
            </a:r>
            <a:endParaRPr dirty="0" lang="ru-RU"/>
          </a:p>
        </p:txBody>
      </p:sp>
      <p:sp>
        <p:nvSpPr>
          <p:cNvPr id="1048641" name="Прямоугольник 3"/>
          <p:cNvSpPr/>
          <p:nvPr/>
        </p:nvSpPr>
        <p:spPr>
          <a:xfrm>
            <a:off x="642910" y="3214686"/>
            <a:ext cx="8286808" cy="3862196"/>
          </a:xfrm>
          <a:prstGeom prst="rect"/>
        </p:spPr>
        <p:txBody>
          <a:bodyPr wrap="square">
            <a:spAutoFit/>
          </a:bodyPr>
          <a:p>
            <a:r>
              <a:rPr dirty="0" sz="2000" lang="en-US" err="1" smtClean="0"/>
              <a:t>Kategoriya</a:t>
            </a:r>
            <a:r>
              <a:rPr dirty="0" sz="2000" lang="en-US" smtClean="0"/>
              <a:t> - (</a:t>
            </a:r>
            <a:r>
              <a:rPr dirty="0" sz="2000" lang="en-US" err="1" smtClean="0"/>
              <a:t>yunoncha</a:t>
            </a:r>
            <a:r>
              <a:rPr dirty="0" sz="2000" lang="en-US" smtClean="0"/>
              <a:t>: </a:t>
            </a:r>
            <a:r>
              <a:rPr dirty="0" sz="2000" lang="en-US" err="1" smtClean="0"/>
              <a:t>kategoriya</a:t>
            </a:r>
            <a:r>
              <a:rPr dirty="0" sz="2000" lang="en-US" smtClean="0"/>
              <a:t> - «</a:t>
            </a:r>
            <a:r>
              <a:rPr dirty="0" sz="2000" lang="en-US" err="1" smtClean="0"/>
              <a:t>ko‘rsatma</a:t>
            </a:r>
            <a:r>
              <a:rPr dirty="0" sz="2000" lang="en-US" smtClean="0"/>
              <a:t>»,  «</a:t>
            </a:r>
            <a:r>
              <a:rPr dirty="0" sz="2000" lang="en-US" err="1" smtClean="0"/>
              <a:t>dalil</a:t>
            </a:r>
            <a:r>
              <a:rPr dirty="0" sz="2000" lang="en-US" smtClean="0"/>
              <a:t>»,  «</a:t>
            </a:r>
            <a:r>
              <a:rPr dirty="0" sz="2000" lang="en-US" err="1" smtClean="0"/>
              <a:t>tu</a:t>
            </a:r>
            <a:r>
              <a:rPr dirty="0" sz="2000" lang="en-US" smtClean="0"/>
              <a:t>- </a:t>
            </a:r>
          </a:p>
          <a:p>
            <a:r>
              <a:rPr dirty="0" sz="2000" lang="en-US" err="1" smtClean="0"/>
              <a:t>shuncha</a:t>
            </a:r>
            <a:r>
              <a:rPr dirty="0" sz="2000" lang="en-US" smtClean="0"/>
              <a:t>»)  </a:t>
            </a:r>
            <a:r>
              <a:rPr dirty="0" sz="2000" lang="en-US" err="1" smtClean="0"/>
              <a:t>pedagogikada</a:t>
            </a:r>
            <a:r>
              <a:rPr dirty="0" sz="2000" lang="en-US" smtClean="0"/>
              <a:t>  </a:t>
            </a:r>
            <a:r>
              <a:rPr dirty="0" sz="2000" lang="en-US" err="1" smtClean="0"/>
              <a:t>pedagogik</a:t>
            </a:r>
            <a:r>
              <a:rPr dirty="0" sz="2000" lang="en-US" smtClean="0"/>
              <a:t> </a:t>
            </a:r>
            <a:r>
              <a:rPr dirty="0" sz="2000" lang="en-US" err="1" smtClean="0"/>
              <a:t>jarayonlar</a:t>
            </a:r>
            <a:r>
              <a:rPr dirty="0" sz="2000" lang="en-US" smtClean="0"/>
              <a:t>  </a:t>
            </a:r>
            <a:r>
              <a:rPr dirty="0" sz="2000" lang="en-US" err="1" smtClean="0"/>
              <a:t>xususiyatlarini</a:t>
            </a:r>
            <a:r>
              <a:rPr dirty="0" sz="2000" lang="en-US" smtClean="0"/>
              <a:t>,  mo- </a:t>
            </a:r>
          </a:p>
          <a:p>
            <a:r>
              <a:rPr dirty="0" sz="2000" lang="en-US" err="1" smtClean="0"/>
              <a:t>hiyat-mazmunini</a:t>
            </a:r>
            <a:r>
              <a:rPr dirty="0" sz="2000" lang="en-US" smtClean="0"/>
              <a:t>,  </a:t>
            </a:r>
            <a:r>
              <a:rPr dirty="0" sz="2000" lang="en-US" err="1" smtClean="0"/>
              <a:t>shaxs</a:t>
            </a:r>
            <a:r>
              <a:rPr dirty="0" sz="2000" lang="en-US" smtClean="0"/>
              <a:t> </a:t>
            </a:r>
            <a:r>
              <a:rPr dirty="0" sz="2000" lang="en-US" err="1" smtClean="0"/>
              <a:t>va</a:t>
            </a:r>
            <a:r>
              <a:rPr dirty="0" sz="2000" lang="en-US" smtClean="0"/>
              <a:t> </a:t>
            </a:r>
            <a:r>
              <a:rPr dirty="0" sz="2000" lang="en-US" err="1" smtClean="0"/>
              <a:t>jamiyat</a:t>
            </a:r>
            <a:r>
              <a:rPr dirty="0" sz="2000" lang="en-US" smtClean="0"/>
              <a:t>,  </a:t>
            </a:r>
            <a:r>
              <a:rPr dirty="0" sz="2000" lang="en-US" err="1" smtClean="0"/>
              <a:t>shaxs</a:t>
            </a:r>
            <a:r>
              <a:rPr dirty="0" sz="2000" lang="en-US" smtClean="0"/>
              <a:t> </a:t>
            </a:r>
            <a:r>
              <a:rPr dirty="0" sz="2000" lang="en-US" err="1" smtClean="0"/>
              <a:t>va</a:t>
            </a:r>
            <a:r>
              <a:rPr dirty="0" sz="2000" lang="en-US" smtClean="0"/>
              <a:t> </a:t>
            </a:r>
            <a:r>
              <a:rPr dirty="0" sz="2000" lang="en-US" err="1" smtClean="0"/>
              <a:t>gurux</a:t>
            </a:r>
            <a:r>
              <a:rPr dirty="0" sz="2000" lang="en-US" smtClean="0"/>
              <a:t>,  </a:t>
            </a:r>
            <a:r>
              <a:rPr dirty="0" sz="2000" lang="en-US" err="1" smtClean="0"/>
              <a:t>shxs</a:t>
            </a:r>
            <a:r>
              <a:rPr dirty="0" sz="2000" lang="en-US" smtClean="0"/>
              <a:t> </a:t>
            </a:r>
            <a:r>
              <a:rPr dirty="0" sz="2000" lang="en-US" err="1" smtClean="0"/>
              <a:t>va</a:t>
            </a:r>
            <a:r>
              <a:rPr dirty="0" sz="2000" lang="en-US" smtClean="0"/>
              <a:t> </a:t>
            </a:r>
            <a:r>
              <a:rPr dirty="0" sz="2000" lang="en-US" err="1" smtClean="0"/>
              <a:t>jamoa</a:t>
            </a:r>
            <a:r>
              <a:rPr dirty="0" sz="2000" lang="en-US" smtClean="0"/>
              <a:t> </a:t>
            </a:r>
          </a:p>
          <a:p>
            <a:r>
              <a:rPr dirty="0" sz="2000" lang="en-US" err="1" smtClean="0"/>
              <a:t>o‘rtasidagi</a:t>
            </a:r>
            <a:r>
              <a:rPr dirty="0" sz="2000" lang="en-US" smtClean="0"/>
              <a:t>,  </a:t>
            </a:r>
            <a:r>
              <a:rPr dirty="0" sz="2000" lang="en-US" err="1" smtClean="0"/>
              <a:t>ta’lim</a:t>
            </a:r>
            <a:r>
              <a:rPr dirty="0" sz="2000" lang="en-US" smtClean="0"/>
              <a:t>  </a:t>
            </a:r>
            <a:r>
              <a:rPr dirty="0" sz="2000" lang="en-US" err="1" smtClean="0"/>
              <a:t>va</a:t>
            </a:r>
            <a:r>
              <a:rPr dirty="0" sz="2000" lang="en-US" smtClean="0"/>
              <a:t>  </a:t>
            </a:r>
            <a:r>
              <a:rPr dirty="0" sz="2000" lang="en-US" err="1" smtClean="0"/>
              <a:t>tarbiya</a:t>
            </a:r>
            <a:r>
              <a:rPr dirty="0" sz="2000" lang="en-US" smtClean="0"/>
              <a:t>,  </a:t>
            </a:r>
            <a:r>
              <a:rPr dirty="0" sz="2000" lang="en-US" err="1" smtClean="0"/>
              <a:t>ma’naviy-ma’rifiy</a:t>
            </a:r>
            <a:r>
              <a:rPr dirty="0" sz="2000" lang="en-US" smtClean="0"/>
              <a:t>,  </a:t>
            </a:r>
            <a:r>
              <a:rPr dirty="0" sz="2000" lang="en-US" err="1" smtClean="0"/>
              <a:t>axloqiy-estetik</a:t>
            </a:r>
            <a:r>
              <a:rPr dirty="0" sz="2000" lang="en-US" smtClean="0"/>
              <a:t>, </a:t>
            </a:r>
          </a:p>
          <a:p>
            <a:r>
              <a:rPr dirty="0" sz="2000" lang="en-US" err="1" smtClean="0"/>
              <a:t>iqtisodiy-ekologik</a:t>
            </a:r>
            <a:r>
              <a:rPr dirty="0" sz="2000" lang="en-US" smtClean="0"/>
              <a:t>  </a:t>
            </a:r>
            <a:r>
              <a:rPr dirty="0" sz="2000" lang="en-US" err="1" smtClean="0"/>
              <a:t>va</a:t>
            </a:r>
            <a:r>
              <a:rPr dirty="0" sz="2000" lang="en-US" smtClean="0"/>
              <a:t>  </a:t>
            </a:r>
            <a:r>
              <a:rPr dirty="0" sz="2000" lang="en-US" err="1" smtClean="0"/>
              <a:t>h.k</a:t>
            </a:r>
            <a:r>
              <a:rPr dirty="0" sz="2000" lang="en-US" smtClean="0"/>
              <a:t>.,  </a:t>
            </a:r>
            <a:r>
              <a:rPr dirty="0" sz="2000" lang="en-US" err="1" smtClean="0"/>
              <a:t>munosabatlarni</a:t>
            </a:r>
            <a:r>
              <a:rPr dirty="0" sz="2000" lang="en-US" smtClean="0"/>
              <a:t>  </a:t>
            </a:r>
            <a:r>
              <a:rPr dirty="0" sz="2000" lang="en-US" err="1" smtClean="0"/>
              <a:t>aks</a:t>
            </a:r>
            <a:r>
              <a:rPr dirty="0" sz="2000" lang="en-US" smtClean="0"/>
              <a:t>  </a:t>
            </a:r>
            <a:r>
              <a:rPr dirty="0" sz="2000" lang="en-US" err="1" smtClean="0"/>
              <a:t>ettiruvchi</a:t>
            </a:r>
            <a:r>
              <a:rPr dirty="0" sz="2000" lang="en-US" smtClean="0"/>
              <a:t>  </a:t>
            </a:r>
            <a:r>
              <a:rPr dirty="0" sz="2000" lang="en-US" err="1" smtClean="0"/>
              <a:t>asosiy</a:t>
            </a:r>
            <a:r>
              <a:rPr dirty="0" sz="2000" lang="en-US" smtClean="0"/>
              <a:t> </a:t>
            </a:r>
          </a:p>
          <a:p>
            <a:r>
              <a:rPr dirty="0" sz="2000" lang="en-US" err="1" smtClean="0"/>
              <a:t>tushunchadir</a:t>
            </a:r>
            <a:r>
              <a:rPr dirty="0" sz="2000" lang="en-US" smtClean="0"/>
              <a:t>.  </a:t>
            </a:r>
            <a:r>
              <a:rPr dirty="0" sz="2000" lang="en-US" err="1" smtClean="0"/>
              <a:t>Kategotiriya</a:t>
            </a:r>
            <a:r>
              <a:rPr dirty="0" sz="2000" lang="en-US" smtClean="0"/>
              <a:t> </a:t>
            </a:r>
            <a:r>
              <a:rPr dirty="0" sz="2000" lang="en-US" err="1" smtClean="0"/>
              <a:t>bilish</a:t>
            </a:r>
            <a:r>
              <a:rPr dirty="0" sz="2000" lang="en-US" smtClean="0"/>
              <a:t> </a:t>
            </a:r>
            <a:r>
              <a:rPr dirty="0" sz="2000" lang="en-US" err="1" smtClean="0"/>
              <a:t>jarayonlarining</a:t>
            </a:r>
            <a:r>
              <a:rPr dirty="0" sz="2000" lang="en-US" smtClean="0"/>
              <a:t>  </a:t>
            </a:r>
            <a:r>
              <a:rPr dirty="0" sz="2000" lang="en-US" err="1" smtClean="0"/>
              <a:t>tarixiy</a:t>
            </a:r>
            <a:r>
              <a:rPr dirty="0" sz="2000" lang="en-US" smtClean="0"/>
              <a:t> </a:t>
            </a:r>
            <a:r>
              <a:rPr dirty="0" sz="2000" lang="en-US" err="1" smtClean="0"/>
              <a:t>rivojlanishi</a:t>
            </a:r>
            <a:r>
              <a:rPr dirty="0" sz="2000" lang="en-US" smtClean="0"/>
              <a:t> </a:t>
            </a:r>
          </a:p>
          <a:p>
            <a:r>
              <a:rPr dirty="0" sz="2000" lang="en-US" err="1" smtClean="0"/>
              <a:t>va</a:t>
            </a:r>
            <a:r>
              <a:rPr dirty="0" sz="2000" lang="en-US" smtClean="0"/>
              <a:t> </a:t>
            </a:r>
            <a:r>
              <a:rPr dirty="0" sz="2000" lang="en-US" err="1" smtClean="0"/>
              <a:t>jamiyat</a:t>
            </a:r>
            <a:r>
              <a:rPr dirty="0" sz="2000" lang="en-US" smtClean="0"/>
              <a:t> </a:t>
            </a:r>
            <a:r>
              <a:rPr dirty="0" sz="2000" lang="en-US" err="1" smtClean="0"/>
              <a:t>tajribasi</a:t>
            </a:r>
            <a:r>
              <a:rPr dirty="0" sz="2000" lang="en-US" smtClean="0"/>
              <a:t> </a:t>
            </a:r>
            <a:r>
              <a:rPr dirty="0" sz="2000" lang="en-US" err="1" smtClean="0"/>
              <a:t>asosida</a:t>
            </a:r>
            <a:r>
              <a:rPr dirty="0" sz="2000" lang="en-US" smtClean="0"/>
              <a:t> </a:t>
            </a:r>
            <a:r>
              <a:rPr dirty="0" sz="2000" lang="en-US" err="1" smtClean="0"/>
              <a:t>paydo</a:t>
            </a:r>
            <a:r>
              <a:rPr dirty="0" sz="2000" lang="en-US" smtClean="0"/>
              <a:t> </a:t>
            </a:r>
            <a:r>
              <a:rPr dirty="0" sz="2000" lang="en-US" err="1" smtClean="0"/>
              <a:t>bo</a:t>
            </a:r>
            <a:r>
              <a:rPr dirty="0" sz="2000" lang="en-US" smtClean="0"/>
              <a:t> </a:t>
            </a:r>
            <a:r>
              <a:rPr dirty="0" sz="2000" lang="en-US" err="1" smtClean="0"/>
              <a:t>ldi</a:t>
            </a:r>
            <a:r>
              <a:rPr dirty="0" sz="2000" lang="en-US" smtClean="0"/>
              <a:t>.  </a:t>
            </a:r>
            <a:r>
              <a:rPr dirty="0" sz="2000" lang="en-US" err="1" smtClean="0"/>
              <a:t>Kategoriyalar</a:t>
            </a:r>
            <a:r>
              <a:rPr dirty="0" sz="2000" lang="en-US" smtClean="0"/>
              <a:t> </a:t>
            </a:r>
            <a:r>
              <a:rPr dirty="0" sz="2000" lang="en-US" err="1" smtClean="0"/>
              <a:t>orqali</a:t>
            </a:r>
            <a:r>
              <a:rPr dirty="0" sz="2000" lang="en-US" smtClean="0"/>
              <a:t>  </a:t>
            </a:r>
            <a:r>
              <a:rPr dirty="0" sz="2000" lang="en-US" err="1" smtClean="0"/>
              <a:t>inson</a:t>
            </a:r>
            <a:r>
              <a:rPr dirty="0" sz="2000" lang="en-US" smtClean="0"/>
              <a:t> </a:t>
            </a:r>
          </a:p>
          <a:p>
            <a:r>
              <a:rPr dirty="0" sz="2000" lang="en-US" err="1" smtClean="0"/>
              <a:t>borliqni</a:t>
            </a:r>
            <a:r>
              <a:rPr dirty="0" sz="2000" lang="en-US" smtClean="0"/>
              <a:t>,  </a:t>
            </a:r>
            <a:r>
              <a:rPr dirty="0" sz="2000" lang="en-US" err="1" smtClean="0"/>
              <a:t>tavarak-atrofni</a:t>
            </a:r>
            <a:r>
              <a:rPr dirty="0" sz="2000" lang="en-US" smtClean="0"/>
              <a:t>,  </a:t>
            </a:r>
            <a:r>
              <a:rPr dirty="0" sz="2000" lang="en-US" err="1" smtClean="0"/>
              <a:t>ijtimoiy</a:t>
            </a:r>
            <a:r>
              <a:rPr dirty="0" sz="2000" lang="en-US" smtClean="0"/>
              <a:t> </a:t>
            </a:r>
            <a:r>
              <a:rPr dirty="0" sz="2000" lang="en-US" err="1" smtClean="0"/>
              <a:t>hayotda</a:t>
            </a:r>
            <a:r>
              <a:rPr dirty="0" sz="2000" lang="en-US" smtClean="0"/>
              <a:t>  </a:t>
            </a:r>
            <a:r>
              <a:rPr dirty="0" sz="2000" lang="en-US" err="1" smtClean="0"/>
              <a:t>sodir</a:t>
            </a:r>
            <a:r>
              <a:rPr dirty="0" sz="2000" lang="en-US" smtClean="0"/>
              <a:t> </a:t>
            </a:r>
            <a:r>
              <a:rPr dirty="0" sz="2000" lang="en-US" err="1" smtClean="0"/>
              <a:t>boiayotgan</a:t>
            </a:r>
            <a:r>
              <a:rPr dirty="0" sz="2000" lang="en-US" smtClean="0"/>
              <a:t> </a:t>
            </a:r>
            <a:r>
              <a:rPr dirty="0" sz="2000" lang="en-US" err="1" smtClean="0"/>
              <a:t>voqea</a:t>
            </a:r>
            <a:r>
              <a:rPr dirty="0" sz="2000" lang="en-US" smtClean="0"/>
              <a:t>- </a:t>
            </a:r>
          </a:p>
          <a:p>
            <a:r>
              <a:rPr dirty="0" sz="2000" lang="en-US" err="1" smtClean="0"/>
              <a:t>hodisalami</a:t>
            </a:r>
            <a:r>
              <a:rPr dirty="0" sz="2000" lang="en-US" smtClean="0"/>
              <a:t> </a:t>
            </a:r>
            <a:r>
              <a:rPr dirty="0" sz="2000" lang="en-US" err="1" smtClean="0"/>
              <a:t>o‘rganadi</a:t>
            </a:r>
            <a:r>
              <a:rPr dirty="0" sz="2000" lang="en-US" smtClean="0"/>
              <a:t>.</a:t>
            </a:r>
            <a:endParaRPr dirty="0" sz="2000"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6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2" name="Заголовок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dirty="0" lang="en-US" err="1" smtClean="0"/>
              <a:t>Asosiy</a:t>
            </a:r>
            <a:r>
              <a:rPr dirty="0" lang="en-US" smtClean="0"/>
              <a:t> </a:t>
            </a:r>
            <a:r>
              <a:rPr dirty="0" lang="en-US" err="1" smtClean="0"/>
              <a:t>kategoriyalar</a:t>
            </a:r>
            <a:endParaRPr dirty="0" lang="ru-RU"/>
          </a:p>
        </p:txBody>
      </p:sp>
      <p:sp>
        <p:nvSpPr>
          <p:cNvPr id="1048643" name="Содержимое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dirty="0" lang="en-US" err="1" smtClean="0"/>
              <a:t>Talim</a:t>
            </a:r>
            <a:r>
              <a:rPr dirty="0" lang="en-US" smtClean="0"/>
              <a:t>                     </a:t>
            </a:r>
            <a:r>
              <a:rPr dirty="0" lang="en-US" err="1" smtClean="0"/>
              <a:t>shakllantirish</a:t>
            </a:r>
            <a:endParaRPr dirty="0" lang="en-US" smtClean="0"/>
          </a:p>
          <a:p>
            <a:r>
              <a:rPr dirty="0" lang="en-US" err="1" smtClean="0"/>
              <a:t>O’qitish</a:t>
            </a:r>
            <a:r>
              <a:rPr dirty="0" lang="en-US" smtClean="0"/>
              <a:t>                   </a:t>
            </a:r>
            <a:r>
              <a:rPr dirty="0" lang="en-US" err="1" smtClean="0"/>
              <a:t>pedagogik</a:t>
            </a:r>
            <a:r>
              <a:rPr dirty="0" lang="en-US" smtClean="0"/>
              <a:t> </a:t>
            </a:r>
            <a:r>
              <a:rPr dirty="0" lang="en-US" err="1" smtClean="0"/>
              <a:t>sistema</a:t>
            </a:r>
            <a:endParaRPr dirty="0" lang="en-US" smtClean="0"/>
          </a:p>
          <a:p>
            <a:r>
              <a:rPr dirty="0" lang="en-US" err="1" smtClean="0"/>
              <a:t>Tarbiya</a:t>
            </a:r>
            <a:r>
              <a:rPr dirty="0" lang="en-US" smtClean="0"/>
              <a:t>                    </a:t>
            </a:r>
            <a:r>
              <a:rPr dirty="0" lang="en-US" err="1" smtClean="0"/>
              <a:t>pedagogik</a:t>
            </a:r>
            <a:r>
              <a:rPr dirty="0" lang="en-US" smtClean="0"/>
              <a:t> </a:t>
            </a:r>
            <a:r>
              <a:rPr dirty="0" lang="en-US" err="1" smtClean="0"/>
              <a:t>rivojlantirish</a:t>
            </a:r>
            <a:endParaRPr dirty="0" lang="en-US" smtClean="0"/>
          </a:p>
          <a:p>
            <a:r>
              <a:rPr dirty="0" lang="en-US" err="1" smtClean="0"/>
              <a:t>Pedagogik</a:t>
            </a:r>
            <a:r>
              <a:rPr dirty="0" lang="en-US" smtClean="0"/>
              <a:t> </a:t>
            </a:r>
            <a:r>
              <a:rPr dirty="0" lang="en-US" err="1" smtClean="0"/>
              <a:t>faoliyat</a:t>
            </a:r>
            <a:endParaRPr dirty="0" lang="en-US" smtClean="0"/>
          </a:p>
          <a:p>
            <a:r>
              <a:rPr dirty="0" lang="en-US" err="1" smtClean="0"/>
              <a:t>Rivojlantirish</a:t>
            </a:r>
            <a:endParaRPr dirty="0" lang="en-US" smtClean="0"/>
          </a:p>
          <a:p>
            <a:endParaRPr dirty="0" lang="ru-RU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7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4" name="Содержимое 2"/>
          <p:cNvSpPr>
            <a:spLocks noGrp="1"/>
          </p:cNvSpPr>
          <p:nvPr>
            <p:ph idx="1"/>
          </p:nvPr>
        </p:nvSpPr>
        <p:spPr>
          <a:xfrm>
            <a:off x="304800" y="1214422"/>
            <a:ext cx="8686800" cy="5357850"/>
          </a:xfrm>
        </p:spPr>
        <p:txBody>
          <a:bodyPr>
            <a:normAutofit fontScale="68750" lnSpcReduction="20000"/>
          </a:bodyPr>
          <a:p>
            <a:r>
              <a:rPr dirty="0" lang="en-US" err="1" smtClean="0"/>
              <a:t>Ko'pchilik</a:t>
            </a:r>
            <a:r>
              <a:rPr dirty="0" lang="en-US" smtClean="0"/>
              <a:t>  </a:t>
            </a:r>
            <a:r>
              <a:rPr dirty="0" lang="en-US" err="1" smtClean="0"/>
              <a:t>adabiyotlarda</a:t>
            </a:r>
            <a:r>
              <a:rPr dirty="0" lang="en-US" smtClean="0"/>
              <a:t>  «</a:t>
            </a:r>
            <a:r>
              <a:rPr dirty="0" lang="en-US" err="1" smtClean="0"/>
              <a:t>O'qitish</a:t>
            </a:r>
            <a:r>
              <a:rPr dirty="0" lang="en-US" smtClean="0"/>
              <a:t>  </a:t>
            </a:r>
            <a:r>
              <a:rPr dirty="0" lang="en-US" err="1" smtClean="0"/>
              <a:t>prinsiplari</a:t>
            </a:r>
            <a:r>
              <a:rPr dirty="0" lang="en-US" smtClean="0"/>
              <a:t>»  </a:t>
            </a:r>
            <a:r>
              <a:rPr dirty="0" lang="en-US" err="1" smtClean="0"/>
              <a:t>iborasi</a:t>
            </a:r>
            <a:r>
              <a:rPr dirty="0" lang="en-US" smtClean="0"/>
              <a:t>  </a:t>
            </a:r>
            <a:r>
              <a:rPr dirty="0" lang="en-US" err="1" smtClean="0"/>
              <a:t>ishla</a:t>
            </a:r>
            <a:r>
              <a:rPr dirty="0" lang="en-US" smtClean="0"/>
              <a:t>- </a:t>
            </a:r>
          </a:p>
          <a:p>
            <a:r>
              <a:rPr dirty="0" lang="en-US" err="1" smtClean="0"/>
              <a:t>tiladi</a:t>
            </a:r>
            <a:r>
              <a:rPr dirty="0" lang="en-US" smtClean="0"/>
              <a:t>.  </a:t>
            </a:r>
            <a:r>
              <a:rPr dirty="0" lang="en-US" err="1" smtClean="0"/>
              <a:t>Lekin</a:t>
            </a:r>
            <a:r>
              <a:rPr dirty="0" lang="en-US" smtClean="0"/>
              <a:t> </a:t>
            </a:r>
            <a:r>
              <a:rPr dirty="0" lang="en-US" err="1" smtClean="0"/>
              <a:t>ta’lim</a:t>
            </a:r>
            <a:r>
              <a:rPr dirty="0" lang="en-US" smtClean="0"/>
              <a:t>  </a:t>
            </a:r>
            <a:r>
              <a:rPr dirty="0" lang="en-US" err="1" smtClean="0"/>
              <a:t>prinsiplari</a:t>
            </a:r>
            <a:r>
              <a:rPr dirty="0" lang="en-US" smtClean="0"/>
              <a:t> </a:t>
            </a:r>
            <a:r>
              <a:rPr dirty="0" lang="en-US" err="1" smtClean="0"/>
              <a:t>ta’lim</a:t>
            </a:r>
            <a:r>
              <a:rPr dirty="0" lang="en-US" smtClean="0"/>
              <a:t> </a:t>
            </a:r>
            <a:r>
              <a:rPr dirty="0" lang="en-US" err="1" smtClean="0"/>
              <a:t>jarayonining</a:t>
            </a:r>
            <a:r>
              <a:rPr dirty="0" lang="en-US" smtClean="0"/>
              <a:t> </a:t>
            </a:r>
            <a:r>
              <a:rPr dirty="0" lang="en-US" err="1" smtClean="0"/>
              <a:t>ikkala</a:t>
            </a:r>
            <a:r>
              <a:rPr dirty="0" lang="en-US" smtClean="0"/>
              <a:t> </a:t>
            </a:r>
            <a:r>
              <a:rPr dirty="0" lang="en-US" err="1" smtClean="0"/>
              <a:t>subyektiga</a:t>
            </a:r>
            <a:endParaRPr dirty="0" lang="en-US" smtClean="0"/>
          </a:p>
          <a:p>
            <a:r>
              <a:rPr dirty="0" lang="en-US" smtClean="0"/>
              <a:t>-  </a:t>
            </a:r>
            <a:r>
              <a:rPr dirty="0" lang="en-US" err="1" smtClean="0"/>
              <a:t>o'qituvchi</a:t>
            </a:r>
            <a:r>
              <a:rPr dirty="0" lang="en-US" smtClean="0"/>
              <a:t>  </a:t>
            </a:r>
            <a:r>
              <a:rPr dirty="0" lang="en-US" err="1" smtClean="0"/>
              <a:t>va</a:t>
            </a:r>
            <a:r>
              <a:rPr dirty="0" lang="en-US" smtClean="0"/>
              <a:t>  </a:t>
            </a:r>
            <a:r>
              <a:rPr dirty="0" lang="en-US" err="1" smtClean="0"/>
              <a:t>o'quvchiga</a:t>
            </a:r>
            <a:r>
              <a:rPr dirty="0" lang="en-US" smtClean="0"/>
              <a:t>  ham  </a:t>
            </a:r>
            <a:r>
              <a:rPr dirty="0" lang="en-US" err="1" smtClean="0"/>
              <a:t>daxldor</a:t>
            </a:r>
            <a:r>
              <a:rPr dirty="0" lang="en-US" smtClean="0"/>
              <a:t>.  </a:t>
            </a:r>
            <a:r>
              <a:rPr dirty="0" lang="en-US" err="1" smtClean="0"/>
              <a:t>Shuning</a:t>
            </a:r>
            <a:r>
              <a:rPr dirty="0" lang="en-US" smtClean="0"/>
              <a:t>  </a:t>
            </a:r>
            <a:r>
              <a:rPr dirty="0" lang="en-US" err="1" smtClean="0"/>
              <a:t>uchun</a:t>
            </a:r>
            <a:r>
              <a:rPr dirty="0" lang="en-US" smtClean="0"/>
              <a:t>  </a:t>
            </a:r>
            <a:r>
              <a:rPr dirty="0" lang="en-US" err="1" smtClean="0"/>
              <a:t>ulami</a:t>
            </a:r>
            <a:r>
              <a:rPr dirty="0" lang="en-US" smtClean="0"/>
              <a:t> </a:t>
            </a:r>
          </a:p>
          <a:p>
            <a:r>
              <a:rPr dirty="0" lang="en-US" err="1" smtClean="0"/>
              <a:t>ta’lim</a:t>
            </a:r>
            <a:r>
              <a:rPr dirty="0" lang="en-US" smtClean="0"/>
              <a:t>  </a:t>
            </a:r>
            <a:r>
              <a:rPr dirty="0" lang="en-US" err="1" smtClean="0"/>
              <a:t>prinsiplari</a:t>
            </a:r>
            <a:r>
              <a:rPr dirty="0" lang="en-US" smtClean="0"/>
              <a:t>  </a:t>
            </a:r>
            <a:r>
              <a:rPr dirty="0" lang="en-US" err="1" smtClean="0"/>
              <a:t>deb</a:t>
            </a:r>
            <a:r>
              <a:rPr dirty="0" lang="en-US" smtClean="0"/>
              <a:t>  </a:t>
            </a:r>
            <a:r>
              <a:rPr dirty="0" lang="en-US" err="1" smtClean="0"/>
              <a:t>atagan</a:t>
            </a:r>
            <a:r>
              <a:rPr dirty="0" lang="en-US" smtClean="0"/>
              <a:t>  </a:t>
            </a:r>
            <a:r>
              <a:rPr dirty="0" lang="en-US" err="1" smtClean="0"/>
              <a:t>ma’qul</a:t>
            </a:r>
            <a:r>
              <a:rPr dirty="0" lang="en-US" smtClean="0"/>
              <a:t>,  </a:t>
            </a:r>
            <a:r>
              <a:rPr dirty="0" lang="en-US" err="1" smtClean="0"/>
              <a:t>deb</a:t>
            </a:r>
            <a:r>
              <a:rPr dirty="0" lang="en-US" smtClean="0"/>
              <a:t>  </a:t>
            </a:r>
            <a:r>
              <a:rPr dirty="0" lang="en-US" err="1" smtClean="0"/>
              <a:t>ta’kidlaydi</a:t>
            </a:r>
            <a:r>
              <a:rPr dirty="0" lang="en-US" smtClean="0"/>
              <a:t>  </a:t>
            </a:r>
            <a:r>
              <a:rPr dirty="0" lang="en-US" err="1" smtClean="0"/>
              <a:t>proffessor</a:t>
            </a:r>
            <a:r>
              <a:rPr dirty="0" lang="en-US" smtClean="0"/>
              <a:t>.  O.  </a:t>
            </a:r>
            <a:r>
              <a:rPr dirty="0" lang="en-US" err="1" smtClean="0"/>
              <a:t>Roziqov</a:t>
            </a:r>
            <a:r>
              <a:rPr dirty="0" lang="en-US" smtClean="0"/>
              <a:t>.</a:t>
            </a:r>
          </a:p>
          <a:p>
            <a:r>
              <a:rPr dirty="0" lang="en-US" err="1" smtClean="0"/>
              <a:t>Ta’limni</a:t>
            </a:r>
            <a:r>
              <a:rPr dirty="0" lang="en-US" smtClean="0"/>
              <a:t>  </a:t>
            </a:r>
            <a:r>
              <a:rPr dirty="0" lang="en-US" err="1" smtClean="0"/>
              <a:t>tashkil</a:t>
            </a:r>
            <a:r>
              <a:rPr dirty="0" lang="en-US" smtClean="0"/>
              <a:t>  </a:t>
            </a:r>
            <a:r>
              <a:rPr dirty="0" lang="en-US" err="1" smtClean="0"/>
              <a:t>etish</a:t>
            </a:r>
            <a:r>
              <a:rPr dirty="0" lang="en-US" smtClean="0"/>
              <a:t>,  </a:t>
            </a:r>
            <a:r>
              <a:rPr dirty="0" lang="en-US" err="1" smtClean="0"/>
              <a:t>boshqarish</a:t>
            </a:r>
            <a:r>
              <a:rPr dirty="0" lang="en-US" smtClean="0"/>
              <a:t>  </a:t>
            </a:r>
            <a:r>
              <a:rPr dirty="0" lang="en-US" err="1" smtClean="0"/>
              <a:t>va</a:t>
            </a:r>
            <a:r>
              <a:rPr dirty="0" lang="en-US" smtClean="0"/>
              <a:t>  </a:t>
            </a:r>
            <a:r>
              <a:rPr dirty="0" lang="en-US" err="1" smtClean="0"/>
              <a:t>nazorat</a:t>
            </a:r>
            <a:r>
              <a:rPr dirty="0" lang="en-US" smtClean="0"/>
              <a:t>  </a:t>
            </a:r>
            <a:r>
              <a:rPr dirty="0" lang="en-US" err="1" smtClean="0"/>
              <a:t>qilishda</a:t>
            </a:r>
            <a:r>
              <a:rPr dirty="0" lang="en-US" smtClean="0"/>
              <a:t>  </a:t>
            </a:r>
            <a:r>
              <a:rPr dirty="0" lang="en-US" err="1" smtClean="0"/>
              <a:t>o'qituv</a:t>
            </a:r>
            <a:r>
              <a:rPr dirty="0" lang="en-US" smtClean="0"/>
              <a:t>­</a:t>
            </a:r>
          </a:p>
          <a:p>
            <a:r>
              <a:rPr dirty="0" lang="en-US" smtClean="0"/>
              <a:t>chi  </a:t>
            </a:r>
            <a:r>
              <a:rPr dirty="0" lang="en-US" err="1" smtClean="0"/>
              <a:t>va</a:t>
            </a:r>
            <a:r>
              <a:rPr dirty="0" lang="en-US" smtClean="0"/>
              <a:t>  </a:t>
            </a:r>
            <a:r>
              <a:rPr dirty="0" lang="en-US" err="1" smtClean="0"/>
              <a:t>o'quvchi</a:t>
            </a:r>
            <a:r>
              <a:rPr dirty="0" lang="en-US" smtClean="0"/>
              <a:t>  </a:t>
            </a:r>
            <a:r>
              <a:rPr dirty="0" lang="en-US" err="1" smtClean="0"/>
              <a:t>faoliyatiga</a:t>
            </a:r>
            <a:r>
              <a:rPr dirty="0" lang="en-US" smtClean="0"/>
              <a:t>  </a:t>
            </a:r>
            <a:r>
              <a:rPr dirty="0" lang="en-US" err="1" smtClean="0"/>
              <a:t>qo'yiladigan</a:t>
            </a:r>
            <a:r>
              <a:rPr dirty="0" lang="en-US" smtClean="0"/>
              <a:t>  </a:t>
            </a:r>
            <a:r>
              <a:rPr dirty="0" lang="en-US" err="1" smtClean="0"/>
              <a:t>talablar</a:t>
            </a:r>
            <a:r>
              <a:rPr dirty="0" lang="en-US" smtClean="0"/>
              <a:t>,  </a:t>
            </a:r>
            <a:r>
              <a:rPr dirty="0" lang="en-US" err="1" smtClean="0"/>
              <a:t>qoidalar</a:t>
            </a:r>
            <a:r>
              <a:rPr dirty="0" lang="en-US" smtClean="0"/>
              <a:t>  </a:t>
            </a:r>
            <a:r>
              <a:rPr dirty="0" lang="en-US" err="1" smtClean="0"/>
              <a:t>ta’lim</a:t>
            </a:r>
            <a:r>
              <a:rPr dirty="0" lang="en-US" smtClean="0"/>
              <a:t> </a:t>
            </a:r>
          </a:p>
          <a:p>
            <a:r>
              <a:rPr dirty="0" lang="en-US" err="1" smtClean="0"/>
              <a:t>prinsiplari</a:t>
            </a:r>
            <a:r>
              <a:rPr dirty="0" lang="en-US" smtClean="0"/>
              <a:t> </a:t>
            </a:r>
            <a:r>
              <a:rPr dirty="0" lang="en-US" err="1" smtClean="0"/>
              <a:t>deb</a:t>
            </a:r>
            <a:r>
              <a:rPr dirty="0" lang="en-US" smtClean="0"/>
              <a:t> </a:t>
            </a:r>
            <a:r>
              <a:rPr dirty="0" lang="en-US" err="1" smtClean="0"/>
              <a:t>ataladi</a:t>
            </a:r>
            <a:r>
              <a:rPr dirty="0" lang="en-US" smtClean="0"/>
              <a:t>.</a:t>
            </a:r>
          </a:p>
          <a:p>
            <a:r>
              <a:rPr dirty="0" lang="en-US" err="1" smtClean="0"/>
              <a:t>Prinsiplar</a:t>
            </a:r>
            <a:r>
              <a:rPr dirty="0" lang="en-US" smtClean="0"/>
              <a:t>  </a:t>
            </a:r>
            <a:r>
              <a:rPr b="1" dirty="0" i="1" lang="en-US" err="1" u="sng" smtClean="0">
                <a:solidFill>
                  <a:srgbClr val="FF0000"/>
                </a:solidFill>
              </a:rPr>
              <a:t>umumdidaktik</a:t>
            </a:r>
            <a:r>
              <a:rPr b="1" dirty="0" i="1" lang="en-US" u="sng" smtClean="0">
                <a:solidFill>
                  <a:srgbClr val="FF0000"/>
                </a:solidFill>
              </a:rPr>
              <a:t>  </a:t>
            </a:r>
            <a:r>
              <a:rPr b="1" dirty="0" i="1" lang="en-US" err="1" u="sng" smtClean="0">
                <a:solidFill>
                  <a:srgbClr val="FF0000"/>
                </a:solidFill>
              </a:rPr>
              <a:t>kategoriya</a:t>
            </a:r>
            <a:r>
              <a:rPr b="1" dirty="0" i="1" lang="en-US" u="sng" smtClean="0">
                <a:solidFill>
                  <a:srgbClr val="FF0000"/>
                </a:solidFill>
              </a:rPr>
              <a:t>  </a:t>
            </a:r>
            <a:r>
              <a:rPr dirty="0" lang="en-US" err="1" smtClean="0"/>
              <a:t>bo'lib</a:t>
            </a:r>
            <a:r>
              <a:rPr dirty="0" lang="en-US" smtClean="0"/>
              <a:t>,  </a:t>
            </a:r>
            <a:r>
              <a:rPr dirty="0" lang="en-US" err="1" smtClean="0"/>
              <a:t>ular</a:t>
            </a:r>
            <a:r>
              <a:rPr dirty="0" lang="en-US" smtClean="0"/>
              <a:t>  </a:t>
            </a:r>
            <a:r>
              <a:rPr dirty="0" lang="en-US" err="1" smtClean="0"/>
              <a:t>ta’limning</a:t>
            </a:r>
            <a:r>
              <a:rPr dirty="0" lang="en-US" smtClean="0"/>
              <a:t> </a:t>
            </a:r>
          </a:p>
          <a:p>
            <a:r>
              <a:rPr dirty="0" lang="en-US" err="1" smtClean="0"/>
              <a:t>barcha</a:t>
            </a:r>
            <a:r>
              <a:rPr dirty="0" lang="en-US" smtClean="0"/>
              <a:t>  </a:t>
            </a:r>
            <a:r>
              <a:rPr dirty="0" lang="en-US" err="1" smtClean="0"/>
              <a:t>turlari</a:t>
            </a:r>
            <a:r>
              <a:rPr dirty="0" lang="en-US" smtClean="0"/>
              <a:t>,  </a:t>
            </a:r>
            <a:r>
              <a:rPr dirty="0" lang="en-US" err="1" smtClean="0"/>
              <a:t>darajalari</a:t>
            </a:r>
            <a:r>
              <a:rPr dirty="0" lang="en-US" smtClean="0"/>
              <a:t>,  </a:t>
            </a:r>
            <a:r>
              <a:rPr dirty="0" lang="en-US" err="1" smtClean="0"/>
              <a:t>subyektlari</a:t>
            </a:r>
            <a:r>
              <a:rPr dirty="0" lang="en-US" smtClean="0"/>
              <a:t>,  </a:t>
            </a:r>
            <a:r>
              <a:rPr dirty="0" lang="en-US" err="1" smtClean="0"/>
              <a:t>o'quv-tarbiya</a:t>
            </a:r>
            <a:r>
              <a:rPr dirty="0" lang="en-US" smtClean="0"/>
              <a:t>  </a:t>
            </a:r>
            <a:r>
              <a:rPr dirty="0" lang="en-US" err="1" smtClean="0"/>
              <a:t>jarayonining</a:t>
            </a:r>
            <a:r>
              <a:rPr dirty="0" lang="en-US" smtClean="0"/>
              <a:t> </a:t>
            </a:r>
          </a:p>
          <a:p>
            <a:r>
              <a:rPr dirty="0" lang="en-US" err="1" smtClean="0"/>
              <a:t>hamma</a:t>
            </a:r>
            <a:r>
              <a:rPr dirty="0" lang="en-US" smtClean="0"/>
              <a:t> </a:t>
            </a:r>
            <a:r>
              <a:rPr dirty="0" lang="en-US" err="1" smtClean="0"/>
              <a:t>komponentlariga</a:t>
            </a:r>
            <a:r>
              <a:rPr dirty="0" lang="en-US" smtClean="0"/>
              <a:t> </a:t>
            </a:r>
            <a:r>
              <a:rPr dirty="0" lang="en-US" err="1" smtClean="0"/>
              <a:t>dahldor</a:t>
            </a:r>
            <a:r>
              <a:rPr dirty="0" lang="en-US" smtClean="0"/>
              <a:t> </a:t>
            </a:r>
            <a:r>
              <a:rPr dirty="0" lang="en-US" err="1" smtClean="0"/>
              <a:t>umumiy</a:t>
            </a:r>
            <a:r>
              <a:rPr dirty="0" lang="en-US" smtClean="0"/>
              <a:t> </a:t>
            </a:r>
            <a:r>
              <a:rPr dirty="0" lang="en-US" err="1" smtClean="0"/>
              <a:t>qoidalardir</a:t>
            </a:r>
            <a:r>
              <a:rPr dirty="0" lang="en-US" smtClean="0"/>
              <a:t>.</a:t>
            </a:r>
            <a:endParaRPr dirty="0" lang="ru-RU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68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8645" name="Прямоугольник 3"/>
          <p:cNvSpPr/>
          <p:nvPr/>
        </p:nvSpPr>
        <p:spPr>
          <a:xfrm>
            <a:off x="428596" y="1720840"/>
            <a:ext cx="8358246" cy="3721862"/>
          </a:xfrm>
          <a:prstGeom prst="rect"/>
        </p:spPr>
        <p:txBody>
          <a:bodyPr wrap="square">
            <a:spAutoFit/>
          </a:bodyPr>
          <a:p>
            <a:r>
              <a:rPr dirty="0" sz="2400" lang="en-US" err="1" smtClean="0"/>
              <a:t>Pedagogik</a:t>
            </a:r>
            <a:r>
              <a:rPr dirty="0" sz="2400" lang="en-US" smtClean="0"/>
              <a:t>  </a:t>
            </a:r>
            <a:r>
              <a:rPr dirty="0" sz="2400" lang="en-US" err="1" smtClean="0"/>
              <a:t>texnologiya</a:t>
            </a:r>
            <a:r>
              <a:rPr dirty="0" sz="2400" lang="en-US" smtClean="0"/>
              <a:t> </a:t>
            </a:r>
            <a:r>
              <a:rPr dirty="0" sz="2400" lang="en-US" err="1" smtClean="0"/>
              <a:t>bu</a:t>
            </a:r>
            <a:r>
              <a:rPr dirty="0" sz="2400" lang="en-US" smtClean="0"/>
              <a:t> </a:t>
            </a:r>
            <a:r>
              <a:rPr dirty="0" sz="2400" lang="en-US" err="1" smtClean="0"/>
              <a:t>o'qituvchi</a:t>
            </a:r>
            <a:r>
              <a:rPr dirty="0" sz="2400" lang="en-US" smtClean="0"/>
              <a:t>  (</a:t>
            </a:r>
            <a:r>
              <a:rPr dirty="0" sz="2400" lang="en-US" err="1" smtClean="0"/>
              <a:t>tarbiyachi</a:t>
            </a:r>
            <a:r>
              <a:rPr dirty="0" sz="2400" lang="en-US" smtClean="0"/>
              <a:t>)</a:t>
            </a:r>
            <a:r>
              <a:rPr dirty="0" sz="2400" lang="en-US" err="1" smtClean="0"/>
              <a:t>ning</a:t>
            </a:r>
            <a:r>
              <a:rPr dirty="0" sz="2400" lang="en-US" smtClean="0"/>
              <a:t>  </a:t>
            </a:r>
            <a:r>
              <a:rPr dirty="0" sz="2400" lang="en-US" err="1" smtClean="0"/>
              <a:t>o'quvchi</a:t>
            </a:r>
            <a:r>
              <a:rPr dirty="0" sz="2400" lang="en-US" smtClean="0"/>
              <a:t> (</a:t>
            </a:r>
            <a:r>
              <a:rPr dirty="0" sz="2400" lang="en-US" err="1" smtClean="0"/>
              <a:t>talaba</a:t>
            </a:r>
            <a:r>
              <a:rPr dirty="0" sz="2400" lang="en-US" smtClean="0"/>
              <a:t>)</a:t>
            </a:r>
            <a:r>
              <a:rPr dirty="0" sz="2400" lang="en-US" err="1" smtClean="0"/>
              <a:t>larga</a:t>
            </a:r>
            <a:r>
              <a:rPr dirty="0" sz="2400" lang="en-US" smtClean="0"/>
              <a:t> </a:t>
            </a:r>
            <a:r>
              <a:rPr dirty="0" sz="2400" lang="en-US" err="1" smtClean="0"/>
              <a:t>o'qitish</a:t>
            </a:r>
            <a:r>
              <a:rPr dirty="0" sz="2400" lang="en-US" smtClean="0"/>
              <a:t> </a:t>
            </a:r>
            <a:r>
              <a:rPr dirty="0" sz="2400" lang="en-US" err="1" smtClean="0"/>
              <a:t>vositalari</a:t>
            </a:r>
            <a:r>
              <a:rPr dirty="0" sz="2400" lang="en-US" smtClean="0"/>
              <a:t> </a:t>
            </a:r>
          </a:p>
          <a:p>
            <a:r>
              <a:rPr dirty="0" sz="2400" lang="en-US" err="1" smtClean="0"/>
              <a:t>yordamida</a:t>
            </a:r>
            <a:r>
              <a:rPr dirty="0" sz="2400" lang="en-US" smtClean="0"/>
              <a:t>  </a:t>
            </a:r>
            <a:r>
              <a:rPr dirty="0" sz="2400" lang="en-US" err="1" smtClean="0"/>
              <a:t>muayyan</a:t>
            </a:r>
            <a:r>
              <a:rPr dirty="0" sz="2400" lang="en-US" smtClean="0"/>
              <a:t>  </a:t>
            </a:r>
            <a:r>
              <a:rPr dirty="0" sz="2400" lang="en-US" err="1" smtClean="0"/>
              <a:t>sharoitlarda</a:t>
            </a:r>
            <a:r>
              <a:rPr dirty="0" sz="2400" lang="en-US" smtClean="0"/>
              <a:t>  </a:t>
            </a:r>
            <a:r>
              <a:rPr dirty="0" sz="2400" lang="en-US" err="1" smtClean="0"/>
              <a:t>ta’sir</a:t>
            </a:r>
            <a:r>
              <a:rPr dirty="0" sz="2400" lang="en-US" smtClean="0"/>
              <a:t>  </a:t>
            </a:r>
            <a:r>
              <a:rPr dirty="0" sz="2400" lang="en-US" err="1" smtClean="0"/>
              <a:t>ko'rsatishi</a:t>
            </a:r>
            <a:r>
              <a:rPr dirty="0" sz="2400" lang="en-US" smtClean="0"/>
              <a:t>  </a:t>
            </a:r>
            <a:r>
              <a:rPr dirty="0" sz="2400" lang="en-US" err="1" smtClean="0"/>
              <a:t>va</a:t>
            </a:r>
            <a:r>
              <a:rPr dirty="0" sz="2400" lang="en-US" smtClean="0"/>
              <a:t>  </a:t>
            </a:r>
            <a:r>
              <a:rPr dirty="0" sz="2400" lang="en-US" err="1" smtClean="0"/>
              <a:t>bu</a:t>
            </a:r>
            <a:r>
              <a:rPr dirty="0" sz="2400" lang="en-US" smtClean="0"/>
              <a:t> </a:t>
            </a:r>
            <a:r>
              <a:rPr dirty="0" sz="2400" lang="en-US" err="1" smtClean="0"/>
              <a:t>faoliyat</a:t>
            </a:r>
            <a:r>
              <a:rPr dirty="0" sz="2400" lang="en-US" smtClean="0"/>
              <a:t> </a:t>
            </a:r>
            <a:r>
              <a:rPr dirty="0" sz="2400" lang="en-US" err="1" smtClean="0"/>
              <a:t>mahsuli</a:t>
            </a:r>
            <a:r>
              <a:rPr dirty="0" sz="2400" lang="en-US" smtClean="0"/>
              <a:t>  </a:t>
            </a:r>
            <a:r>
              <a:rPr dirty="0" sz="2400" lang="en-US" err="1" smtClean="0"/>
              <a:t>sifatida</a:t>
            </a:r>
            <a:r>
              <a:rPr dirty="0" sz="2400" lang="en-US" smtClean="0"/>
              <a:t>  </a:t>
            </a:r>
            <a:r>
              <a:rPr dirty="0" sz="2400" lang="en-US" err="1" smtClean="0"/>
              <a:t>ularda</a:t>
            </a:r>
            <a:r>
              <a:rPr dirty="0" sz="2400" lang="en-US" smtClean="0"/>
              <a:t>  </a:t>
            </a:r>
            <a:r>
              <a:rPr dirty="0" sz="2400" lang="en-US" err="1" smtClean="0"/>
              <a:t>oldindan</a:t>
            </a:r>
            <a:r>
              <a:rPr dirty="0" sz="2400" lang="en-US" smtClean="0"/>
              <a:t>  </a:t>
            </a:r>
            <a:r>
              <a:rPr dirty="0" sz="2400" lang="en-US" err="1" smtClean="0"/>
              <a:t>belgilangan</a:t>
            </a:r>
            <a:r>
              <a:rPr dirty="0" sz="2400" lang="en-US" smtClean="0"/>
              <a:t>  </a:t>
            </a:r>
            <a:r>
              <a:rPr dirty="0" sz="2400" lang="en-US" err="1" smtClean="0"/>
              <a:t>shaxs</a:t>
            </a:r>
            <a:r>
              <a:rPr dirty="0" sz="2400" lang="en-US" smtClean="0"/>
              <a:t>  </a:t>
            </a:r>
            <a:r>
              <a:rPr dirty="0" sz="2400" lang="en-US" err="1" smtClean="0"/>
              <a:t>sifatlarini</a:t>
            </a:r>
            <a:r>
              <a:rPr dirty="0" sz="2400" lang="en-US" smtClean="0"/>
              <a:t> </a:t>
            </a:r>
            <a:r>
              <a:rPr dirty="0" sz="2400" lang="en-US" err="1" smtClean="0"/>
              <a:t>intensiv</a:t>
            </a:r>
            <a:r>
              <a:rPr dirty="0" sz="2400" lang="en-US" smtClean="0"/>
              <a:t>  </a:t>
            </a:r>
            <a:r>
              <a:rPr dirty="0" sz="2400" lang="en-US" err="1" smtClean="0"/>
              <a:t>shakllantirish</a:t>
            </a:r>
            <a:r>
              <a:rPr dirty="0" sz="2400" lang="en-US" smtClean="0"/>
              <a:t> </a:t>
            </a:r>
            <a:r>
              <a:rPr dirty="0" sz="2400" lang="en-US" err="1" smtClean="0"/>
              <a:t>jarayonidir</a:t>
            </a:r>
            <a:r>
              <a:rPr dirty="0" sz="2400" lang="en-US" smtClean="0"/>
              <a:t>.  </a:t>
            </a:r>
            <a:r>
              <a:rPr dirty="0" sz="2400" lang="en-US" err="1" smtClean="0"/>
              <a:t>Pedagogik</a:t>
            </a:r>
            <a:r>
              <a:rPr dirty="0" sz="2400" lang="en-US" smtClean="0"/>
              <a:t>  </a:t>
            </a:r>
            <a:r>
              <a:rPr dirty="0" sz="2400" lang="en-US" err="1" smtClean="0"/>
              <a:t>texnologiya</a:t>
            </a:r>
            <a:r>
              <a:rPr dirty="0" sz="2400" lang="en-US" smtClean="0"/>
              <a:t>  -  </a:t>
            </a:r>
            <a:r>
              <a:rPr dirty="0" sz="2400" lang="en-US" err="1" smtClean="0"/>
              <a:t>o'quv</a:t>
            </a:r>
            <a:r>
              <a:rPr dirty="0" sz="2400" lang="en-US" smtClean="0"/>
              <a:t> </a:t>
            </a:r>
            <a:r>
              <a:rPr dirty="0" sz="2400" lang="en-US" err="1" smtClean="0"/>
              <a:t>jarayonini</a:t>
            </a:r>
            <a:r>
              <a:rPr dirty="0" sz="2400" lang="en-US" smtClean="0"/>
              <a:t>  </a:t>
            </a:r>
            <a:r>
              <a:rPr dirty="0" sz="2400" lang="en-US" err="1" smtClean="0"/>
              <a:t>texnologiyalashtirishni</a:t>
            </a:r>
            <a:r>
              <a:rPr dirty="0" sz="2400" lang="en-US" smtClean="0"/>
              <a:t>  </a:t>
            </a:r>
            <a:r>
              <a:rPr dirty="0" sz="2400" lang="en-US" err="1" smtClean="0"/>
              <a:t>butunligicha</a:t>
            </a:r>
            <a:r>
              <a:rPr dirty="0" sz="2400" lang="en-US" smtClean="0"/>
              <a:t>  </a:t>
            </a:r>
            <a:r>
              <a:rPr dirty="0" sz="2400" lang="en-US" err="1" smtClean="0"/>
              <a:t>aniqlovchi</a:t>
            </a:r>
            <a:r>
              <a:rPr dirty="0" sz="2400" lang="en-US" smtClean="0"/>
              <a:t>  </a:t>
            </a:r>
            <a:r>
              <a:rPr dirty="0" sz="2400" lang="en-US" err="1" smtClean="0">
                <a:solidFill>
                  <a:srgbClr val="FF0000"/>
                </a:solidFill>
              </a:rPr>
              <a:t>tizimli</a:t>
            </a:r>
            <a:r>
              <a:rPr dirty="0" sz="2400" lang="en-US" smtClean="0">
                <a:solidFill>
                  <a:srgbClr val="FF0000"/>
                </a:solidFill>
              </a:rPr>
              <a:t> </a:t>
            </a:r>
          </a:p>
          <a:p>
            <a:r>
              <a:rPr dirty="0" sz="2400" lang="en-US" err="1" smtClean="0">
                <a:solidFill>
                  <a:srgbClr val="FF0000"/>
                </a:solidFill>
              </a:rPr>
              <a:t>kategoriya</a:t>
            </a:r>
            <a:r>
              <a:rPr dirty="0" sz="2400" lang="en-US" smtClean="0">
                <a:solidFill>
                  <a:srgbClr val="FF0000"/>
                </a:solidFill>
              </a:rPr>
              <a:t>. </a:t>
            </a:r>
            <a:endParaRPr dirty="0" sz="2400" lang="ru-RU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_rels/theme2.xml.rels><?xml version="1.0" encoding="UTF-8" standalone="yes"?>
<Relationships xmlns="http://schemas.openxmlformats.org/package/2006/relationships"><Relationship Id="rId1" Type="http://schemas.openxmlformats.org/officeDocument/2006/relationships/image" Target="../media/image3.jpeg"/></Relationships>
</file>

<file path=ppt/theme/_rels/theme3.xml.rels><?xml version="1.0" encoding="UTF-8" standalone="yes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Трек">
  <a:themeElements>
    <a:clrScheme name="Стандартная">
      <a:dk1>
        <a:sysClr lastClr="000000" val="windowText"/>
      </a:dk1>
      <a:lt1>
        <a:sysClr lastClr="FFFFFF" val="window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dir="tl" rig="threePt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dir="t" rig="balanced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algn="t" flip="none" sx="95000" sy="95000" tx="0" ty="0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</a:theme>
</file>

<file path=ppt/theme/theme2.xml><?xml version="1.0" encoding="utf-8"?>
<a:theme xmlns:a="http://schemas.openxmlformats.org/drawingml/2006/main" name="Справедливость">
  <a:themeElements>
    <a:clrScheme name="Справедливость">
      <a:dk1>
        <a:sysClr lastClr="000000" val="windowText"/>
      </a:dk1>
      <a:lt1>
        <a:sysClr lastClr="FFFFFF" val="window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Справедливость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праведливость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algn="ctr" flip="none" sx="70000" sy="70000" tx="0" ty="0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algn="ctr" flip="none" sx="65000" sy="65000" tx="0" ty="0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algn="t" blurRad="38100" dir="5400000" dist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algn="t" blurRad="38100" dir="5400000" dist="25400" rotWithShape="0">
              <a:srgbClr val="000000">
                <a:alpha val="50000"/>
              </a:srgbClr>
            </a:outerShdw>
          </a:effectLst>
        </a:effectStyle>
        <a:effectStyle>
          <a:effectLst>
            <a:outerShdw algn="t" blurRad="50800" dir="5400000" dist="50800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dir="b" rig="soft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algn="tl" flip="none" sx="55000" sy="55000" tx="0" ty="0"/>
        </a:blipFill>
      </a:bgFillStyleLst>
    </a:fmtScheme>
  </a:themeElements>
</a:theme>
</file>

<file path=ppt/theme/theme3.xml><?xml version="1.0" encoding="utf-8"?>
<a:theme xmlns:a="http://schemas.openxmlformats.org/drawingml/2006/main" name="1_Трек">
  <a:themeElements>
    <a:clrScheme name="Трек">
      <a:dk1>
        <a:sysClr lastClr="000000" val="windowText"/>
      </a:dk1>
      <a:lt1>
        <a:sysClr lastClr="FFFFFF" val="window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dir="tl" rig="threePt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r="5400000" dist="508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dir="t" rig="balanced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algn="t" flip="none" sx="95000" sy="95000" tx="0" ty="0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</a:theme>
</file>

<file path=ppt/theme/theme4.xml><?xml version="1.0" encoding="utf-8"?>
<a:theme xmlns:a="http://schemas.openxmlformats.org/drawingml/2006/main" name="Office 主题">
  <a:themeElements>
    <a:clrScheme name="Office">
      <a:dk1>
        <a:sysClr lastClr="000000" val="windowText"/>
      </a:dk1>
      <a:lt1>
        <a:sysClr lastClr="FFFFFF" val="window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algn="ctr" blurRad="57150" dir="5400000" dist="19050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Properties xmlns="http://schemas.openxmlformats.org/officeDocument/2006/extended-properties">
  <ScaleCrop>0</ScaleCrop>
  <LinksUpToDate>0</LinksUpToDate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:title>Pedagokikaning tadqiqot metodlari va uning asosiy kategoriyalari</dc:title>
  <dc:creator>user</dc:creator>
  <cp:lastModifiedBy>user</cp:lastModifiedBy>
  <dcterms:created xsi:type="dcterms:W3CDTF">2017-03-01T23:40:28Z</dcterms:created>
  <dcterms:modified xsi:type="dcterms:W3CDTF">2020-06-03T18:41:46Z</dcterms:modified>
</cp:coreProperties>
</file>